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793" r:id="rId3"/>
    <p:sldId id="716" r:id="rId4"/>
    <p:sldId id="718" r:id="rId5"/>
    <p:sldId id="776" r:id="rId6"/>
    <p:sldId id="722" r:id="rId7"/>
    <p:sldId id="719" r:id="rId8"/>
    <p:sldId id="785" r:id="rId9"/>
    <p:sldId id="787" r:id="rId10"/>
    <p:sldId id="786" r:id="rId11"/>
    <p:sldId id="788" r:id="rId12"/>
    <p:sldId id="730" r:id="rId13"/>
    <p:sldId id="791" r:id="rId14"/>
    <p:sldId id="731" r:id="rId15"/>
    <p:sldId id="733" r:id="rId16"/>
    <p:sldId id="734" r:id="rId17"/>
    <p:sldId id="735" r:id="rId18"/>
    <p:sldId id="794" r:id="rId19"/>
    <p:sldId id="720" r:id="rId20"/>
    <p:sldId id="737" r:id="rId21"/>
    <p:sldId id="740" r:id="rId22"/>
    <p:sldId id="741" r:id="rId23"/>
    <p:sldId id="742" r:id="rId24"/>
    <p:sldId id="743" r:id="rId25"/>
    <p:sldId id="744" r:id="rId26"/>
    <p:sldId id="745" r:id="rId27"/>
    <p:sldId id="748" r:id="rId28"/>
    <p:sldId id="747" r:id="rId29"/>
    <p:sldId id="749" r:id="rId30"/>
    <p:sldId id="750" r:id="rId31"/>
    <p:sldId id="751" r:id="rId32"/>
    <p:sldId id="752" r:id="rId33"/>
    <p:sldId id="762" r:id="rId34"/>
    <p:sldId id="763" r:id="rId35"/>
    <p:sldId id="764" r:id="rId36"/>
    <p:sldId id="767" r:id="rId37"/>
    <p:sldId id="766" r:id="rId38"/>
    <p:sldId id="765" r:id="rId39"/>
    <p:sldId id="768" r:id="rId40"/>
    <p:sldId id="769" r:id="rId41"/>
    <p:sldId id="770" r:id="rId42"/>
    <p:sldId id="771" r:id="rId43"/>
    <p:sldId id="772" r:id="rId44"/>
    <p:sldId id="773" r:id="rId45"/>
    <p:sldId id="717" r:id="rId46"/>
    <p:sldId id="775" r:id="rId47"/>
    <p:sldId id="302" r:id="rId48"/>
    <p:sldId id="777" r:id="rId49"/>
    <p:sldId id="779" r:id="rId50"/>
    <p:sldId id="780" r:id="rId51"/>
    <p:sldId id="781" r:id="rId52"/>
    <p:sldId id="782" r:id="rId53"/>
    <p:sldId id="783" r:id="rId54"/>
    <p:sldId id="784" r:id="rId55"/>
    <p:sldId id="79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5C5"/>
    <a:srgbClr val="FCA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18F05-B283-4157-90B9-A9E5CE0AAF45}" v="896" dt="2023-02-09T23:49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106" autoAdjust="0"/>
  </p:normalViewPr>
  <p:slideViewPr>
    <p:cSldViewPr snapToGrid="0">
      <p:cViewPr varScale="1">
        <p:scale>
          <a:sx n="94" d="100"/>
          <a:sy n="94" d="100"/>
        </p:scale>
        <p:origin x="1092" y="72"/>
      </p:cViewPr>
      <p:guideLst>
        <p:guide orient="horz" pos="595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Bazinet" userId="884a7853-1c20-468a-ad91-74012e5cbdd0" providerId="ADAL" clId="{C3269334-D96D-43D5-BB17-1B3E08D754CA}"/>
    <pc:docChg chg="undo custSel addSld delSld modSld sldOrd">
      <pc:chgData name="Vincent Bazinet" userId="884a7853-1c20-468a-ad91-74012e5cbdd0" providerId="ADAL" clId="{C3269334-D96D-43D5-BB17-1B3E08D754CA}" dt="2023-02-02T21:11:54.241" v="1120"/>
      <pc:docMkLst>
        <pc:docMk/>
      </pc:docMkLst>
      <pc:sldChg chg="addSp delSp modSp mod">
        <pc:chgData name="Vincent Bazinet" userId="884a7853-1c20-468a-ad91-74012e5cbdd0" providerId="ADAL" clId="{C3269334-D96D-43D5-BB17-1B3E08D754CA}" dt="2023-02-02T20:44:50.399" v="191" actId="21"/>
        <pc:sldMkLst>
          <pc:docMk/>
          <pc:sldMk cId="109857222" sldId="256"/>
        </pc:sldMkLst>
        <pc:spChg chg="add del mod">
          <ac:chgData name="Vincent Bazinet" userId="884a7853-1c20-468a-ad91-74012e5cbdd0" providerId="ADAL" clId="{C3269334-D96D-43D5-BB17-1B3E08D754CA}" dt="2023-02-02T20:32:18.313" v="122" actId="21"/>
          <ac:spMkLst>
            <pc:docMk/>
            <pc:sldMk cId="109857222" sldId="256"/>
            <ac:spMk id="2" creationId="{3172F5C9-45E4-5909-6ACA-6E4B07FA306B}"/>
          </ac:spMkLst>
        </pc:spChg>
        <pc:spChg chg="mod">
          <ac:chgData name="Vincent Bazinet" userId="884a7853-1c20-468a-ad91-74012e5cbdd0" providerId="ADAL" clId="{C3269334-D96D-43D5-BB17-1B3E08D754CA}" dt="2023-02-02T20:35:32.306" v="151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Vincent Bazinet" userId="884a7853-1c20-468a-ad91-74012e5cbdd0" providerId="ADAL" clId="{C3269334-D96D-43D5-BB17-1B3E08D754CA}" dt="2023-02-02T20:35:39.811" v="153" actId="1076"/>
          <ac:spMkLst>
            <pc:docMk/>
            <pc:sldMk cId="109857222" sldId="256"/>
            <ac:spMk id="4" creationId="{8A8FD46E-DDF8-D32F-AACE-4DE69C1EA166}"/>
          </ac:spMkLst>
        </pc:spChg>
        <pc:spChg chg="del">
          <ac:chgData name="Vincent Bazinet" userId="884a7853-1c20-468a-ad91-74012e5cbdd0" providerId="ADAL" clId="{C3269334-D96D-43D5-BB17-1B3E08D754CA}" dt="2023-02-02T20:28:11.128" v="34" actId="21"/>
          <ac:spMkLst>
            <pc:docMk/>
            <pc:sldMk cId="109857222" sldId="256"/>
            <ac:spMk id="5" creationId="{7ABFE507-4444-4862-9E09-2D0E57C78C5A}"/>
          </ac:spMkLst>
        </pc:spChg>
        <pc:spChg chg="add del mod">
          <ac:chgData name="Vincent Bazinet" userId="884a7853-1c20-468a-ad91-74012e5cbdd0" providerId="ADAL" clId="{C3269334-D96D-43D5-BB17-1B3E08D754CA}" dt="2023-02-02T20:44:50.399" v="191" actId="21"/>
          <ac:spMkLst>
            <pc:docMk/>
            <pc:sldMk cId="109857222" sldId="256"/>
            <ac:spMk id="9" creationId="{B7DCB26D-D54E-19C4-0443-BB728AB72BDC}"/>
          </ac:spMkLst>
        </pc:spChg>
        <pc:picChg chg="add del mod">
          <ac:chgData name="Vincent Bazinet" userId="884a7853-1c20-468a-ad91-74012e5cbdd0" providerId="ADAL" clId="{C3269334-D96D-43D5-BB17-1B3E08D754CA}" dt="2023-02-02T20:35:48.346" v="156" actId="21"/>
          <ac:picMkLst>
            <pc:docMk/>
            <pc:sldMk cId="109857222" sldId="256"/>
            <ac:picMk id="6" creationId="{9D6B94EA-1122-AD7A-0B11-540AC0AA3D9A}"/>
          </ac:picMkLst>
        </pc:picChg>
        <pc:picChg chg="add del mod">
          <ac:chgData name="Vincent Bazinet" userId="884a7853-1c20-468a-ad91-74012e5cbdd0" providerId="ADAL" clId="{C3269334-D96D-43D5-BB17-1B3E08D754CA}" dt="2023-02-02T20:35:48.800" v="157" actId="21"/>
          <ac:picMkLst>
            <pc:docMk/>
            <pc:sldMk cId="109857222" sldId="256"/>
            <ac:picMk id="8" creationId="{C26CC04C-6F3B-9B4A-D700-55E792E0C587}"/>
          </ac:picMkLst>
        </pc:picChg>
        <pc:picChg chg="mod">
          <ac:chgData name="Vincent Bazinet" userId="884a7853-1c20-468a-ad91-74012e5cbdd0" providerId="ADAL" clId="{C3269334-D96D-43D5-BB17-1B3E08D754CA}" dt="2023-02-02T20:26:45.618" v="0" actId="1076"/>
          <ac:picMkLst>
            <pc:docMk/>
            <pc:sldMk cId="109857222" sldId="256"/>
            <ac:picMk id="12" creationId="{E523C9B2-68FC-1FE0-C61D-AB45B9F52215}"/>
          </ac:picMkLst>
        </pc:picChg>
      </pc:sldChg>
      <pc:sldChg chg="addSp delSp modSp add del mod">
        <pc:chgData name="Vincent Bazinet" userId="884a7853-1c20-468a-ad91-74012e5cbdd0" providerId="ADAL" clId="{C3269334-D96D-43D5-BB17-1B3E08D754CA}" dt="2023-02-02T21:00:02.973" v="943" actId="2696"/>
        <pc:sldMkLst>
          <pc:docMk/>
          <pc:sldMk cId="391557230" sldId="715"/>
        </pc:sldMkLst>
        <pc:spChg chg="del">
          <ac:chgData name="Vincent Bazinet" userId="884a7853-1c20-468a-ad91-74012e5cbdd0" providerId="ADAL" clId="{C3269334-D96D-43D5-BB17-1B3E08D754CA}" dt="2023-02-02T20:35:57.539" v="159" actId="21"/>
          <ac:spMkLst>
            <pc:docMk/>
            <pc:sldMk cId="391557230" sldId="715"/>
            <ac:spMk id="3" creationId="{00000000-0000-0000-0000-000000000000}"/>
          </ac:spMkLst>
        </pc:spChg>
        <pc:spChg chg="del">
          <ac:chgData name="Vincent Bazinet" userId="884a7853-1c20-468a-ad91-74012e5cbdd0" providerId="ADAL" clId="{C3269334-D96D-43D5-BB17-1B3E08D754CA}" dt="2023-02-02T20:35:57.539" v="159" actId="21"/>
          <ac:spMkLst>
            <pc:docMk/>
            <pc:sldMk cId="391557230" sldId="715"/>
            <ac:spMk id="4" creationId="{8A8FD46E-DDF8-D32F-AACE-4DE69C1EA166}"/>
          </ac:spMkLst>
        </pc:spChg>
        <pc:spChg chg="add del mod">
          <ac:chgData name="Vincent Bazinet" userId="884a7853-1c20-468a-ad91-74012e5cbdd0" providerId="ADAL" clId="{C3269334-D96D-43D5-BB17-1B3E08D754CA}" dt="2023-02-02T20:35:59.352" v="161" actId="21"/>
          <ac:spMkLst>
            <pc:docMk/>
            <pc:sldMk cId="391557230" sldId="715"/>
            <ac:spMk id="5" creationId="{BF2FCDEC-E1BC-8835-3273-F2E5879EA266}"/>
          </ac:spMkLst>
        </pc:spChg>
        <pc:picChg chg="mod">
          <ac:chgData name="Vincent Bazinet" userId="884a7853-1c20-468a-ad91-74012e5cbdd0" providerId="ADAL" clId="{C3269334-D96D-43D5-BB17-1B3E08D754CA}" dt="2023-02-02T20:35:45.364" v="155" actId="1076"/>
          <ac:picMkLst>
            <pc:docMk/>
            <pc:sldMk cId="391557230" sldId="715"/>
            <ac:picMk id="6" creationId="{9D6B94EA-1122-AD7A-0B11-540AC0AA3D9A}"/>
          </ac:picMkLst>
        </pc:picChg>
        <pc:picChg chg="mod">
          <ac:chgData name="Vincent Bazinet" userId="884a7853-1c20-468a-ad91-74012e5cbdd0" providerId="ADAL" clId="{C3269334-D96D-43D5-BB17-1B3E08D754CA}" dt="2023-02-02T20:35:55.190" v="158" actId="1076"/>
          <ac:picMkLst>
            <pc:docMk/>
            <pc:sldMk cId="391557230" sldId="715"/>
            <ac:picMk id="8" creationId="{C26CC04C-6F3B-9B4A-D700-55E792E0C587}"/>
          </ac:picMkLst>
        </pc:picChg>
        <pc:picChg chg="del">
          <ac:chgData name="Vincent Bazinet" userId="884a7853-1c20-468a-ad91-74012e5cbdd0" providerId="ADAL" clId="{C3269334-D96D-43D5-BB17-1B3E08D754CA}" dt="2023-02-02T20:35:58.295" v="160" actId="21"/>
          <ac:picMkLst>
            <pc:docMk/>
            <pc:sldMk cId="391557230" sldId="715"/>
            <ac:picMk id="12" creationId="{E523C9B2-68FC-1FE0-C61D-AB45B9F52215}"/>
          </ac:picMkLst>
        </pc:picChg>
      </pc:sldChg>
      <pc:sldChg chg="addSp delSp modSp add mod">
        <pc:chgData name="Vincent Bazinet" userId="884a7853-1c20-468a-ad91-74012e5cbdd0" providerId="ADAL" clId="{C3269334-D96D-43D5-BB17-1B3E08D754CA}" dt="2023-02-02T20:51:20.204" v="636" actId="21"/>
        <pc:sldMkLst>
          <pc:docMk/>
          <pc:sldMk cId="876658525" sldId="716"/>
        </pc:sldMkLst>
        <pc:spChg chg="del">
          <ac:chgData name="Vincent Bazinet" userId="884a7853-1c20-468a-ad91-74012e5cbdd0" providerId="ADAL" clId="{C3269334-D96D-43D5-BB17-1B3E08D754CA}" dt="2023-02-02T20:42:50.139" v="163" actId="21"/>
          <ac:spMkLst>
            <pc:docMk/>
            <pc:sldMk cId="876658525" sldId="716"/>
            <ac:spMk id="3" creationId="{00000000-0000-0000-0000-000000000000}"/>
          </ac:spMkLst>
        </pc:spChg>
        <pc:spChg chg="del">
          <ac:chgData name="Vincent Bazinet" userId="884a7853-1c20-468a-ad91-74012e5cbdd0" providerId="ADAL" clId="{C3269334-D96D-43D5-BB17-1B3E08D754CA}" dt="2023-02-02T20:42:50.139" v="163" actId="21"/>
          <ac:spMkLst>
            <pc:docMk/>
            <pc:sldMk cId="876658525" sldId="716"/>
            <ac:spMk id="4" creationId="{8A8FD46E-DDF8-D32F-AACE-4DE69C1EA166}"/>
          </ac:spMkLst>
        </pc:spChg>
        <pc:spChg chg="add del mod">
          <ac:chgData name="Vincent Bazinet" userId="884a7853-1c20-468a-ad91-74012e5cbdd0" providerId="ADAL" clId="{C3269334-D96D-43D5-BB17-1B3E08D754CA}" dt="2023-02-02T20:42:52.105" v="164" actId="21"/>
          <ac:spMkLst>
            <pc:docMk/>
            <pc:sldMk cId="876658525" sldId="716"/>
            <ac:spMk id="5" creationId="{6D3679DD-C3A9-BC0D-76C0-5680229AFA0B}"/>
          </ac:spMkLst>
        </pc:spChg>
        <pc:spChg chg="add del">
          <ac:chgData name="Vincent Bazinet" userId="884a7853-1c20-468a-ad91-74012e5cbdd0" providerId="ADAL" clId="{C3269334-D96D-43D5-BB17-1B3E08D754CA}" dt="2023-02-02T20:44:04.824" v="184" actId="21"/>
          <ac:spMkLst>
            <pc:docMk/>
            <pc:sldMk cId="876658525" sldId="716"/>
            <ac:spMk id="10" creationId="{2EB67CCB-2C96-1001-4944-3275715F7247}"/>
          </ac:spMkLst>
        </pc:spChg>
        <pc:spChg chg="add del mod">
          <ac:chgData name="Vincent Bazinet" userId="884a7853-1c20-468a-ad91-74012e5cbdd0" providerId="ADAL" clId="{C3269334-D96D-43D5-BB17-1B3E08D754CA}" dt="2023-02-02T20:44:04.405" v="183" actId="21"/>
          <ac:spMkLst>
            <pc:docMk/>
            <pc:sldMk cId="876658525" sldId="716"/>
            <ac:spMk id="11" creationId="{E9C977BE-5A63-F0A8-8984-82F0B227649C}"/>
          </ac:spMkLst>
        </pc:spChg>
        <pc:spChg chg="add mod">
          <ac:chgData name="Vincent Bazinet" userId="884a7853-1c20-468a-ad91-74012e5cbdd0" providerId="ADAL" clId="{C3269334-D96D-43D5-BB17-1B3E08D754CA}" dt="2023-02-02T20:48:47.340" v="367" actId="2711"/>
          <ac:spMkLst>
            <pc:docMk/>
            <pc:sldMk cId="876658525" sldId="716"/>
            <ac:spMk id="13" creationId="{2EB240FF-0C20-ADD8-384F-4BB6DDA032BC}"/>
          </ac:spMkLst>
        </pc:spChg>
        <pc:spChg chg="add mod">
          <ac:chgData name="Vincent Bazinet" userId="884a7853-1c20-468a-ad91-74012e5cbdd0" providerId="ADAL" clId="{C3269334-D96D-43D5-BB17-1B3E08D754CA}" dt="2023-02-02T20:48:56.078" v="369" actId="1076"/>
          <ac:spMkLst>
            <pc:docMk/>
            <pc:sldMk cId="876658525" sldId="716"/>
            <ac:spMk id="15" creationId="{B2ED5795-2F6B-A2BA-A7AE-DCF3C9A3353B}"/>
          </ac:spMkLst>
        </pc:spChg>
        <pc:spChg chg="add del mod">
          <ac:chgData name="Vincent Bazinet" userId="884a7853-1c20-468a-ad91-74012e5cbdd0" providerId="ADAL" clId="{C3269334-D96D-43D5-BB17-1B3E08D754CA}" dt="2023-02-02T20:51:20.204" v="636" actId="21"/>
          <ac:spMkLst>
            <pc:docMk/>
            <pc:sldMk cId="876658525" sldId="716"/>
            <ac:spMk id="17" creationId="{B5B4A145-E486-6132-4731-87930DBAA421}"/>
          </ac:spMkLst>
        </pc:spChg>
        <pc:spChg chg="add mod">
          <ac:chgData name="Vincent Bazinet" userId="884a7853-1c20-468a-ad91-74012e5cbdd0" providerId="ADAL" clId="{C3269334-D96D-43D5-BB17-1B3E08D754CA}" dt="2023-02-02T20:51:11.732" v="632" actId="20577"/>
          <ac:spMkLst>
            <pc:docMk/>
            <pc:sldMk cId="876658525" sldId="716"/>
            <ac:spMk id="18" creationId="{788D772C-D9B6-157F-DB15-48FE86EB4FD1}"/>
          </ac:spMkLst>
        </pc:spChg>
        <pc:spChg chg="add mod">
          <ac:chgData name="Vincent Bazinet" userId="884a7853-1c20-468a-ad91-74012e5cbdd0" providerId="ADAL" clId="{C3269334-D96D-43D5-BB17-1B3E08D754CA}" dt="2023-02-02T20:51:15.876" v="633" actId="1076"/>
          <ac:spMkLst>
            <pc:docMk/>
            <pc:sldMk cId="876658525" sldId="716"/>
            <ac:spMk id="20" creationId="{9BAD986C-54BC-AC26-4CCD-059C5D1CB97E}"/>
          </ac:spMkLst>
        </pc:spChg>
        <pc:picChg chg="add del mod">
          <ac:chgData name="Vincent Bazinet" userId="884a7853-1c20-468a-ad91-74012e5cbdd0" providerId="ADAL" clId="{C3269334-D96D-43D5-BB17-1B3E08D754CA}" dt="2023-02-02T20:43:42.365" v="174" actId="21"/>
          <ac:picMkLst>
            <pc:docMk/>
            <pc:sldMk cId="876658525" sldId="716"/>
            <ac:picMk id="7" creationId="{7B9C8C01-7E0D-B1E3-EBE0-3F9FBC72726C}"/>
          </ac:picMkLst>
        </pc:picChg>
        <pc:picChg chg="add del mod">
          <ac:chgData name="Vincent Bazinet" userId="884a7853-1c20-468a-ad91-74012e5cbdd0" providerId="ADAL" clId="{C3269334-D96D-43D5-BB17-1B3E08D754CA}" dt="2023-02-02T20:51:18.183" v="635" actId="21"/>
          <ac:picMkLst>
            <pc:docMk/>
            <pc:sldMk cId="876658525" sldId="716"/>
            <ac:picMk id="9" creationId="{4D542D51-7C03-6B4D-052F-F84AAD523747}"/>
          </ac:picMkLst>
        </pc:picChg>
        <pc:picChg chg="del">
          <ac:chgData name="Vincent Bazinet" userId="884a7853-1c20-468a-ad91-74012e5cbdd0" providerId="ADAL" clId="{C3269334-D96D-43D5-BB17-1B3E08D754CA}" dt="2023-02-02T20:43:04.882" v="165" actId="21"/>
          <ac:picMkLst>
            <pc:docMk/>
            <pc:sldMk cId="876658525" sldId="716"/>
            <ac:picMk id="12" creationId="{E523C9B2-68FC-1FE0-C61D-AB45B9F52215}"/>
          </ac:picMkLst>
        </pc:picChg>
      </pc:sldChg>
      <pc:sldChg chg="addSp delSp modSp add mod modAnim">
        <pc:chgData name="Vincent Bazinet" userId="884a7853-1c20-468a-ad91-74012e5cbdd0" providerId="ADAL" clId="{C3269334-D96D-43D5-BB17-1B3E08D754CA}" dt="2023-02-02T21:05:52.666" v="1069" actId="1076"/>
        <pc:sldMkLst>
          <pc:docMk/>
          <pc:sldMk cId="3518822443" sldId="717"/>
        </pc:sldMkLst>
        <pc:spChg chg="add del mod">
          <ac:chgData name="Vincent Bazinet" userId="884a7853-1c20-468a-ad91-74012e5cbdd0" providerId="ADAL" clId="{C3269334-D96D-43D5-BB17-1B3E08D754CA}" dt="2023-02-02T20:53:12.024" v="641"/>
          <ac:spMkLst>
            <pc:docMk/>
            <pc:sldMk cId="3518822443" sldId="717"/>
            <ac:spMk id="2" creationId="{A496EC27-C90F-6781-F8FC-89A8F274B5D2}"/>
          </ac:spMkLst>
        </pc:spChg>
        <pc:spChg chg="add del mod">
          <ac:chgData name="Vincent Bazinet" userId="884a7853-1c20-468a-ad91-74012e5cbdd0" providerId="ADAL" clId="{C3269334-D96D-43D5-BB17-1B3E08D754CA}" dt="2023-02-02T21:03:40.262" v="1006" actId="21"/>
          <ac:spMkLst>
            <pc:docMk/>
            <pc:sldMk cId="3518822443" sldId="717"/>
            <ac:spMk id="4" creationId="{AEB58B12-9ED8-1A87-8167-892A2ECDD475}"/>
          </ac:spMkLst>
        </pc:spChg>
        <pc:spChg chg="add del mod">
          <ac:chgData name="Vincent Bazinet" userId="884a7853-1c20-468a-ad91-74012e5cbdd0" providerId="ADAL" clId="{C3269334-D96D-43D5-BB17-1B3E08D754CA}" dt="2023-02-02T21:03:39.405" v="1005" actId="21"/>
          <ac:spMkLst>
            <pc:docMk/>
            <pc:sldMk cId="3518822443" sldId="717"/>
            <ac:spMk id="7" creationId="{30405996-1C92-A27E-AED7-9D59F3EA3E1C}"/>
          </ac:spMkLst>
        </pc:spChg>
        <pc:spChg chg="add del mod">
          <ac:chgData name="Vincent Bazinet" userId="884a7853-1c20-468a-ad91-74012e5cbdd0" providerId="ADAL" clId="{C3269334-D96D-43D5-BB17-1B3E08D754CA}" dt="2023-02-02T21:03:55.885" v="1010" actId="21"/>
          <ac:spMkLst>
            <pc:docMk/>
            <pc:sldMk cId="3518822443" sldId="717"/>
            <ac:spMk id="10" creationId="{0EF87349-2DFF-5CBF-D7B6-54BFBC16A715}"/>
          </ac:spMkLst>
        </pc:spChg>
        <pc:spChg chg="mod">
          <ac:chgData name="Vincent Bazinet" userId="884a7853-1c20-468a-ad91-74012e5cbdd0" providerId="ADAL" clId="{C3269334-D96D-43D5-BB17-1B3E08D754CA}" dt="2023-02-02T21:04:24.110" v="1042" actId="20577"/>
          <ac:spMkLst>
            <pc:docMk/>
            <pc:sldMk cId="3518822443" sldId="717"/>
            <ac:spMk id="13" creationId="{2EB240FF-0C20-ADD8-384F-4BB6DDA032BC}"/>
          </ac:spMkLst>
        </pc:spChg>
        <pc:spChg chg="del mod">
          <ac:chgData name="Vincent Bazinet" userId="884a7853-1c20-468a-ad91-74012e5cbdd0" providerId="ADAL" clId="{C3269334-D96D-43D5-BB17-1B3E08D754CA}" dt="2023-02-02T21:03:41.347" v="1008" actId="21"/>
          <ac:spMkLst>
            <pc:docMk/>
            <pc:sldMk cId="3518822443" sldId="717"/>
            <ac:spMk id="15" creationId="{B2ED5795-2F6B-A2BA-A7AE-DCF3C9A3353B}"/>
          </ac:spMkLst>
        </pc:spChg>
        <pc:spChg chg="del">
          <ac:chgData name="Vincent Bazinet" userId="884a7853-1c20-468a-ad91-74012e5cbdd0" providerId="ADAL" clId="{C3269334-D96D-43D5-BB17-1B3E08D754CA}" dt="2023-02-02T20:52:58.713" v="639" actId="21"/>
          <ac:spMkLst>
            <pc:docMk/>
            <pc:sldMk cId="3518822443" sldId="717"/>
            <ac:spMk id="18" creationId="{788D772C-D9B6-157F-DB15-48FE86EB4FD1}"/>
          </ac:spMkLst>
        </pc:spChg>
        <pc:spChg chg="del">
          <ac:chgData name="Vincent Bazinet" userId="884a7853-1c20-468a-ad91-74012e5cbdd0" providerId="ADAL" clId="{C3269334-D96D-43D5-BB17-1B3E08D754CA}" dt="2023-02-02T20:52:58.713" v="639" actId="21"/>
          <ac:spMkLst>
            <pc:docMk/>
            <pc:sldMk cId="3518822443" sldId="717"/>
            <ac:spMk id="20" creationId="{9BAD986C-54BC-AC26-4CCD-059C5D1CB97E}"/>
          </ac:spMkLst>
        </pc:spChg>
        <pc:picChg chg="add del mod">
          <ac:chgData name="Vincent Bazinet" userId="884a7853-1c20-468a-ad91-74012e5cbdd0" providerId="ADAL" clId="{C3269334-D96D-43D5-BB17-1B3E08D754CA}" dt="2023-02-02T21:03:40.684" v="1007" actId="21"/>
          <ac:picMkLst>
            <pc:docMk/>
            <pc:sldMk cId="3518822443" sldId="717"/>
            <ac:picMk id="3" creationId="{EDA3A20C-F9F6-8ECE-21D5-9187EEAF7863}"/>
          </ac:picMkLst>
        </pc:picChg>
        <pc:picChg chg="add del mod">
          <ac:chgData name="Vincent Bazinet" userId="884a7853-1c20-468a-ad91-74012e5cbdd0" providerId="ADAL" clId="{C3269334-D96D-43D5-BB17-1B3E08D754CA}" dt="2023-02-02T21:03:38.531" v="1004" actId="21"/>
          <ac:picMkLst>
            <pc:docMk/>
            <pc:sldMk cId="3518822443" sldId="717"/>
            <ac:picMk id="5" creationId="{ED5BCC24-81B8-6FD7-55E9-461431CAAFF8}"/>
          </ac:picMkLst>
        </pc:picChg>
        <pc:picChg chg="add del mod">
          <ac:chgData name="Vincent Bazinet" userId="884a7853-1c20-468a-ad91-74012e5cbdd0" providerId="ADAL" clId="{C3269334-D96D-43D5-BB17-1B3E08D754CA}" dt="2023-02-02T20:59:11.653" v="834" actId="21"/>
          <ac:picMkLst>
            <pc:docMk/>
            <pc:sldMk cId="3518822443" sldId="717"/>
            <ac:picMk id="6" creationId="{43F1CAC9-A948-CDBD-091E-7926DE2FE499}"/>
          </ac:picMkLst>
        </pc:picChg>
        <pc:picChg chg="add mod">
          <ac:chgData name="Vincent Bazinet" userId="884a7853-1c20-468a-ad91-74012e5cbdd0" providerId="ADAL" clId="{C3269334-D96D-43D5-BB17-1B3E08D754CA}" dt="2023-02-02T21:03:20.308" v="993" actId="1038"/>
          <ac:picMkLst>
            <pc:docMk/>
            <pc:sldMk cId="3518822443" sldId="717"/>
            <ac:picMk id="8" creationId="{D6321653-82B5-1769-91F6-49265F5250B7}"/>
          </ac:picMkLst>
        </pc:picChg>
        <pc:picChg chg="del">
          <ac:chgData name="Vincent Bazinet" userId="884a7853-1c20-468a-ad91-74012e5cbdd0" providerId="ADAL" clId="{C3269334-D96D-43D5-BB17-1B3E08D754CA}" dt="2023-02-02T20:52:57.464" v="638" actId="21"/>
          <ac:picMkLst>
            <pc:docMk/>
            <pc:sldMk cId="3518822443" sldId="717"/>
            <ac:picMk id="9" creationId="{4D542D51-7C03-6B4D-052F-F84AAD523747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1" creationId="{3B9DCAE3-D048-8473-7723-FCACB356CE80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2" creationId="{1F448217-94DE-3788-C821-95A9A990DD3E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4" creationId="{A413A6F2-D679-46D3-C08A-09B2F1C8A0BC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6" creationId="{9CABCA52-8123-851F-5445-2B8985964433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7" creationId="{817A7E19-0E22-C7F1-AFED-EF86203A3531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19" creationId="{A5C94468-A2DE-CDC1-93F2-491D97D92737}"/>
          </ac:picMkLst>
        </pc:picChg>
        <pc:picChg chg="add mod">
          <ac:chgData name="Vincent Bazinet" userId="884a7853-1c20-468a-ad91-74012e5cbdd0" providerId="ADAL" clId="{C3269334-D96D-43D5-BB17-1B3E08D754CA}" dt="2023-02-02T21:05:52.666" v="1069" actId="1076"/>
          <ac:picMkLst>
            <pc:docMk/>
            <pc:sldMk cId="3518822443" sldId="717"/>
            <ac:picMk id="21" creationId="{3178BB90-7572-BBB2-E0AE-2B8EDDC60E1B}"/>
          </ac:picMkLst>
        </pc:picChg>
      </pc:sldChg>
      <pc:sldChg chg="addSp delSp modSp add mod ord">
        <pc:chgData name="Vincent Bazinet" userId="884a7853-1c20-468a-ad91-74012e5cbdd0" providerId="ADAL" clId="{C3269334-D96D-43D5-BB17-1B3E08D754CA}" dt="2023-02-02T21:04:47.644" v="1066" actId="1037"/>
        <pc:sldMkLst>
          <pc:docMk/>
          <pc:sldMk cId="1397846457" sldId="718"/>
        </pc:sldMkLst>
        <pc:spChg chg="mod">
          <ac:chgData name="Vincent Bazinet" userId="884a7853-1c20-468a-ad91-74012e5cbdd0" providerId="ADAL" clId="{C3269334-D96D-43D5-BB17-1B3E08D754CA}" dt="2023-02-02T21:04:47.644" v="1066" actId="1037"/>
          <ac:spMkLst>
            <pc:docMk/>
            <pc:sldMk cId="1397846457" sldId="718"/>
            <ac:spMk id="7" creationId="{30405996-1C92-A27E-AED7-9D59F3EA3E1C}"/>
          </ac:spMkLst>
        </pc:spChg>
        <pc:spChg chg="mod">
          <ac:chgData name="Vincent Bazinet" userId="884a7853-1c20-468a-ad91-74012e5cbdd0" providerId="ADAL" clId="{C3269334-D96D-43D5-BB17-1B3E08D754CA}" dt="2023-02-02T21:04:09.808" v="1016" actId="20577"/>
          <ac:spMkLst>
            <pc:docMk/>
            <pc:sldMk cId="1397846457" sldId="718"/>
            <ac:spMk id="13" creationId="{2EB240FF-0C20-ADD8-384F-4BB6DDA032BC}"/>
          </ac:spMkLst>
        </pc:spChg>
        <pc:picChg chg="add mod">
          <ac:chgData name="Vincent Bazinet" userId="884a7853-1c20-468a-ad91-74012e5cbdd0" providerId="ADAL" clId="{C3269334-D96D-43D5-BB17-1B3E08D754CA}" dt="2023-02-02T21:04:45.068" v="1060" actId="1037"/>
          <ac:picMkLst>
            <pc:docMk/>
            <pc:sldMk cId="1397846457" sldId="718"/>
            <ac:picMk id="2" creationId="{26153238-4739-461F-6633-5C5860593A56}"/>
          </ac:picMkLst>
        </pc:picChg>
        <pc:picChg chg="del mod">
          <ac:chgData name="Vincent Bazinet" userId="884a7853-1c20-468a-ad91-74012e5cbdd0" providerId="ADAL" clId="{C3269334-D96D-43D5-BB17-1B3E08D754CA}" dt="2023-02-02T21:04:03.927" v="1014" actId="21"/>
          <ac:picMkLst>
            <pc:docMk/>
            <pc:sldMk cId="1397846457" sldId="718"/>
            <ac:picMk id="5" creationId="{ED5BCC24-81B8-6FD7-55E9-461431CAAFF8}"/>
          </ac:picMkLst>
        </pc:picChg>
      </pc:sldChg>
      <pc:sldChg chg="addSp modSp add mod">
        <pc:chgData name="Vincent Bazinet" userId="884a7853-1c20-468a-ad91-74012e5cbdd0" providerId="ADAL" clId="{C3269334-D96D-43D5-BB17-1B3E08D754CA}" dt="2023-02-02T21:09:56.097" v="1089" actId="29295"/>
        <pc:sldMkLst>
          <pc:docMk/>
          <pc:sldMk cId="965796202" sldId="719"/>
        </pc:sldMkLst>
        <pc:spChg chg="mod">
          <ac:chgData name="Vincent Bazinet" userId="884a7853-1c20-468a-ad91-74012e5cbdd0" providerId="ADAL" clId="{C3269334-D96D-43D5-BB17-1B3E08D754CA}" dt="2023-02-02T21:09:35.095" v="1081" actId="20577"/>
          <ac:spMkLst>
            <pc:docMk/>
            <pc:sldMk cId="965796202" sldId="719"/>
            <ac:spMk id="13" creationId="{2EB240FF-0C20-ADD8-384F-4BB6DDA032BC}"/>
          </ac:spMkLst>
        </pc:spChg>
        <pc:picChg chg="add mod">
          <ac:chgData name="Vincent Bazinet" userId="884a7853-1c20-468a-ad91-74012e5cbdd0" providerId="ADAL" clId="{C3269334-D96D-43D5-BB17-1B3E08D754CA}" dt="2023-02-02T21:09:49.130" v="1086" actId="29295"/>
          <ac:picMkLst>
            <pc:docMk/>
            <pc:sldMk cId="965796202" sldId="719"/>
            <ac:picMk id="2" creationId="{3D6E2BA2-6EC7-09BA-44A8-CA75FCD563ED}"/>
          </ac:picMkLst>
        </pc:picChg>
        <pc:picChg chg="add mod">
          <ac:chgData name="Vincent Bazinet" userId="884a7853-1c20-468a-ad91-74012e5cbdd0" providerId="ADAL" clId="{C3269334-D96D-43D5-BB17-1B3E08D754CA}" dt="2023-02-02T21:07:19.088" v="1070"/>
          <ac:picMkLst>
            <pc:docMk/>
            <pc:sldMk cId="965796202" sldId="719"/>
            <ac:picMk id="3" creationId="{CE64418C-65E2-5709-0619-10CB5735BDC3}"/>
          </ac:picMkLst>
        </pc:picChg>
        <pc:picChg chg="add mod">
          <ac:chgData name="Vincent Bazinet" userId="884a7853-1c20-468a-ad91-74012e5cbdd0" providerId="ADAL" clId="{C3269334-D96D-43D5-BB17-1B3E08D754CA}" dt="2023-02-02T21:09:46.958" v="1085" actId="29295"/>
          <ac:picMkLst>
            <pc:docMk/>
            <pc:sldMk cId="965796202" sldId="719"/>
            <ac:picMk id="4" creationId="{937B3C10-9892-D672-5A56-FB0C9157DA07}"/>
          </ac:picMkLst>
        </pc:picChg>
        <pc:picChg chg="add mod">
          <ac:chgData name="Vincent Bazinet" userId="884a7853-1c20-468a-ad91-74012e5cbdd0" providerId="ADAL" clId="{C3269334-D96D-43D5-BB17-1B3E08D754CA}" dt="2023-02-02T21:09:51.559" v="1087" actId="29295"/>
          <ac:picMkLst>
            <pc:docMk/>
            <pc:sldMk cId="965796202" sldId="719"/>
            <ac:picMk id="5" creationId="{13A7C1FF-D5B7-3C53-C1A6-D2C8FAC59742}"/>
          </ac:picMkLst>
        </pc:picChg>
        <pc:picChg chg="add mod">
          <ac:chgData name="Vincent Bazinet" userId="884a7853-1c20-468a-ad91-74012e5cbdd0" providerId="ADAL" clId="{C3269334-D96D-43D5-BB17-1B3E08D754CA}" dt="2023-02-02T21:09:56.097" v="1089" actId="29295"/>
          <ac:picMkLst>
            <pc:docMk/>
            <pc:sldMk cId="965796202" sldId="719"/>
            <ac:picMk id="6" creationId="{567BB059-7C70-396D-6D7C-76BFC25AA47E}"/>
          </ac:picMkLst>
        </pc:picChg>
        <pc:picChg chg="add mod">
          <ac:chgData name="Vincent Bazinet" userId="884a7853-1c20-468a-ad91-74012e5cbdd0" providerId="ADAL" clId="{C3269334-D96D-43D5-BB17-1B3E08D754CA}" dt="2023-02-02T21:09:44.657" v="1084" actId="29295"/>
          <ac:picMkLst>
            <pc:docMk/>
            <pc:sldMk cId="965796202" sldId="719"/>
            <ac:picMk id="7" creationId="{3436CE55-1A01-89F1-C865-7D4CB5140322}"/>
          </ac:picMkLst>
        </pc:picChg>
        <pc:picChg chg="add mod">
          <ac:chgData name="Vincent Bazinet" userId="884a7853-1c20-468a-ad91-74012e5cbdd0" providerId="ADAL" clId="{C3269334-D96D-43D5-BB17-1B3E08D754CA}" dt="2023-02-02T21:09:53.801" v="1088" actId="29295"/>
          <ac:picMkLst>
            <pc:docMk/>
            <pc:sldMk cId="965796202" sldId="719"/>
            <ac:picMk id="9" creationId="{B33E9BFD-F9A5-320C-DD78-E1C24EAC83E2}"/>
          </ac:picMkLst>
        </pc:picChg>
      </pc:sldChg>
      <pc:sldChg chg="modSp add mod">
        <pc:chgData name="Vincent Bazinet" userId="884a7853-1c20-468a-ad91-74012e5cbdd0" providerId="ADAL" clId="{C3269334-D96D-43D5-BB17-1B3E08D754CA}" dt="2023-02-02T21:10:15.651" v="1095" actId="29295"/>
        <pc:sldMkLst>
          <pc:docMk/>
          <pc:sldMk cId="2835427831" sldId="720"/>
        </pc:sldMkLst>
        <pc:picChg chg="mod">
          <ac:chgData name="Vincent Bazinet" userId="884a7853-1c20-468a-ad91-74012e5cbdd0" providerId="ADAL" clId="{C3269334-D96D-43D5-BB17-1B3E08D754CA}" dt="2023-02-02T21:10:09.094" v="1092" actId="29295"/>
          <ac:picMkLst>
            <pc:docMk/>
            <pc:sldMk cId="2835427831" sldId="720"/>
            <ac:picMk id="2" creationId="{3D6E2BA2-6EC7-09BA-44A8-CA75FCD563ED}"/>
          </ac:picMkLst>
        </pc:picChg>
        <pc:picChg chg="mod">
          <ac:chgData name="Vincent Bazinet" userId="884a7853-1c20-468a-ad91-74012e5cbdd0" providerId="ADAL" clId="{C3269334-D96D-43D5-BB17-1B3E08D754CA}" dt="2023-02-02T21:10:04.193" v="1090" actId="29295"/>
          <ac:picMkLst>
            <pc:docMk/>
            <pc:sldMk cId="2835427831" sldId="720"/>
            <ac:picMk id="3" creationId="{CE64418C-65E2-5709-0619-10CB5735BDC3}"/>
          </ac:picMkLst>
        </pc:picChg>
        <pc:picChg chg="mod">
          <ac:chgData name="Vincent Bazinet" userId="884a7853-1c20-468a-ad91-74012e5cbdd0" providerId="ADAL" clId="{C3269334-D96D-43D5-BB17-1B3E08D754CA}" dt="2023-02-02T21:10:10.995" v="1093" actId="29295"/>
          <ac:picMkLst>
            <pc:docMk/>
            <pc:sldMk cId="2835427831" sldId="720"/>
            <ac:picMk id="5" creationId="{13A7C1FF-D5B7-3C53-C1A6-D2C8FAC59742}"/>
          </ac:picMkLst>
        </pc:picChg>
        <pc:picChg chg="mod">
          <ac:chgData name="Vincent Bazinet" userId="884a7853-1c20-468a-ad91-74012e5cbdd0" providerId="ADAL" clId="{C3269334-D96D-43D5-BB17-1B3E08D754CA}" dt="2023-02-02T21:10:15.651" v="1095" actId="29295"/>
          <ac:picMkLst>
            <pc:docMk/>
            <pc:sldMk cId="2835427831" sldId="720"/>
            <ac:picMk id="6" creationId="{567BB059-7C70-396D-6D7C-76BFC25AA47E}"/>
          </ac:picMkLst>
        </pc:picChg>
        <pc:picChg chg="mod">
          <ac:chgData name="Vincent Bazinet" userId="884a7853-1c20-468a-ad91-74012e5cbdd0" providerId="ADAL" clId="{C3269334-D96D-43D5-BB17-1B3E08D754CA}" dt="2023-02-02T21:10:06.987" v="1091" actId="29295"/>
          <ac:picMkLst>
            <pc:docMk/>
            <pc:sldMk cId="2835427831" sldId="720"/>
            <ac:picMk id="7" creationId="{3436CE55-1A01-89F1-C865-7D4CB5140322}"/>
          </ac:picMkLst>
        </pc:picChg>
        <pc:picChg chg="mod">
          <ac:chgData name="Vincent Bazinet" userId="884a7853-1c20-468a-ad91-74012e5cbdd0" providerId="ADAL" clId="{C3269334-D96D-43D5-BB17-1B3E08D754CA}" dt="2023-02-02T21:10:13.180" v="1094" actId="29295"/>
          <ac:picMkLst>
            <pc:docMk/>
            <pc:sldMk cId="2835427831" sldId="720"/>
            <ac:picMk id="9" creationId="{B33E9BFD-F9A5-320C-DD78-E1C24EAC83E2}"/>
          </ac:picMkLst>
        </pc:picChg>
      </pc:sldChg>
      <pc:sldChg chg="modSp add mod ord">
        <pc:chgData name="Vincent Bazinet" userId="884a7853-1c20-468a-ad91-74012e5cbdd0" providerId="ADAL" clId="{C3269334-D96D-43D5-BB17-1B3E08D754CA}" dt="2023-02-02T21:11:19.925" v="1119" actId="20577"/>
        <pc:sldMkLst>
          <pc:docMk/>
          <pc:sldMk cId="2085195122" sldId="721"/>
        </pc:sldMkLst>
        <pc:spChg chg="mod">
          <ac:chgData name="Vincent Bazinet" userId="884a7853-1c20-468a-ad91-74012e5cbdd0" providerId="ADAL" clId="{C3269334-D96D-43D5-BB17-1B3E08D754CA}" dt="2023-02-02T21:11:19.925" v="1119" actId="20577"/>
          <ac:spMkLst>
            <pc:docMk/>
            <pc:sldMk cId="2085195122" sldId="721"/>
            <ac:spMk id="13" creationId="{2EB240FF-0C20-ADD8-384F-4BB6DDA032BC}"/>
          </ac:spMkLst>
        </pc:spChg>
        <pc:picChg chg="mod">
          <ac:chgData name="Vincent Bazinet" userId="884a7853-1c20-468a-ad91-74012e5cbdd0" providerId="ADAL" clId="{C3269334-D96D-43D5-BB17-1B3E08D754CA}" dt="2023-02-02T21:10:58.506" v="1103" actId="29295"/>
          <ac:picMkLst>
            <pc:docMk/>
            <pc:sldMk cId="2085195122" sldId="721"/>
            <ac:picMk id="11" creationId="{3B9DCAE3-D048-8473-7723-FCACB356CE80}"/>
          </ac:picMkLst>
        </pc:picChg>
        <pc:picChg chg="mod">
          <ac:chgData name="Vincent Bazinet" userId="884a7853-1c20-468a-ad91-74012e5cbdd0" providerId="ADAL" clId="{C3269334-D96D-43D5-BB17-1B3E08D754CA}" dt="2023-02-02T21:10:31.744" v="1099" actId="29295"/>
          <ac:picMkLst>
            <pc:docMk/>
            <pc:sldMk cId="2085195122" sldId="721"/>
            <ac:picMk id="12" creationId="{1F448217-94DE-3788-C821-95A9A990DD3E}"/>
          </ac:picMkLst>
        </pc:picChg>
        <pc:picChg chg="mod">
          <ac:chgData name="Vincent Bazinet" userId="884a7853-1c20-468a-ad91-74012e5cbdd0" providerId="ADAL" clId="{C3269334-D96D-43D5-BB17-1B3E08D754CA}" dt="2023-02-02T21:10:35.751" v="1101" actId="29295"/>
          <ac:picMkLst>
            <pc:docMk/>
            <pc:sldMk cId="2085195122" sldId="721"/>
            <ac:picMk id="14" creationId="{A413A6F2-D679-46D3-C08A-09B2F1C8A0BC}"/>
          </ac:picMkLst>
        </pc:picChg>
        <pc:picChg chg="mod">
          <ac:chgData name="Vincent Bazinet" userId="884a7853-1c20-468a-ad91-74012e5cbdd0" providerId="ADAL" clId="{C3269334-D96D-43D5-BB17-1B3E08D754CA}" dt="2023-02-02T21:10:56.020" v="1102" actId="29295"/>
          <ac:picMkLst>
            <pc:docMk/>
            <pc:sldMk cId="2085195122" sldId="721"/>
            <ac:picMk id="17" creationId="{817A7E19-0E22-C7F1-AFED-EF86203A3531}"/>
          </ac:picMkLst>
        </pc:picChg>
        <pc:picChg chg="mod">
          <ac:chgData name="Vincent Bazinet" userId="884a7853-1c20-468a-ad91-74012e5cbdd0" providerId="ADAL" clId="{C3269334-D96D-43D5-BB17-1B3E08D754CA}" dt="2023-02-02T21:10:33.780" v="1100" actId="29295"/>
          <ac:picMkLst>
            <pc:docMk/>
            <pc:sldMk cId="2085195122" sldId="721"/>
            <ac:picMk id="19" creationId="{A5C94468-A2DE-CDC1-93F2-491D97D92737}"/>
          </ac:picMkLst>
        </pc:picChg>
        <pc:picChg chg="mod">
          <ac:chgData name="Vincent Bazinet" userId="884a7853-1c20-468a-ad91-74012e5cbdd0" providerId="ADAL" clId="{C3269334-D96D-43D5-BB17-1B3E08D754CA}" dt="2023-02-02T21:11:00.857" v="1104" actId="29295"/>
          <ac:picMkLst>
            <pc:docMk/>
            <pc:sldMk cId="2085195122" sldId="721"/>
            <ac:picMk id="21" creationId="{3178BB90-7572-BBB2-E0AE-2B8EDDC60E1B}"/>
          </ac:picMkLst>
        </pc:picChg>
      </pc:sldChg>
      <pc:sldChg chg="add">
        <pc:chgData name="Vincent Bazinet" userId="884a7853-1c20-468a-ad91-74012e5cbdd0" providerId="ADAL" clId="{C3269334-D96D-43D5-BB17-1B3E08D754CA}" dt="2023-02-02T21:11:54.241" v="1120"/>
        <pc:sldMkLst>
          <pc:docMk/>
          <pc:sldMk cId="3337057561" sldId="722"/>
        </pc:sldMkLst>
      </pc:sldChg>
      <pc:sldChg chg="add del">
        <pc:chgData name="Vincent Bazinet" userId="884a7853-1c20-468a-ad91-74012e5cbdd0" providerId="ADAL" clId="{C3269334-D96D-43D5-BB17-1B3E08D754CA}" dt="2023-02-02T21:11:14.759" v="1106" actId="2696"/>
        <pc:sldMkLst>
          <pc:docMk/>
          <pc:sldMk cId="3823355365" sldId="722"/>
        </pc:sldMkLst>
      </pc:sldChg>
    </pc:docChg>
  </pc:docChgLst>
  <pc:docChgLst>
    <pc:chgData name="Vincent Bazinet" userId="884a7853-1c20-468a-ad91-74012e5cbdd0" providerId="ADAL" clId="{F8218F05-B283-4157-90B9-A9E5CE0AAF45}"/>
    <pc:docChg chg="undo custSel addSld delSld modSld sldOrd">
      <pc:chgData name="Vincent Bazinet" userId="884a7853-1c20-468a-ad91-74012e5cbdd0" providerId="ADAL" clId="{F8218F05-B283-4157-90B9-A9E5CE0AAF45}" dt="2023-02-10T03:42:35.415" v="11439" actId="20577"/>
      <pc:docMkLst>
        <pc:docMk/>
      </pc:docMkLst>
      <pc:sldChg chg="addSp delSp modSp mod">
        <pc:chgData name="Vincent Bazinet" userId="884a7853-1c20-468a-ad91-74012e5cbdd0" providerId="ADAL" clId="{F8218F05-B283-4157-90B9-A9E5CE0AAF45}" dt="2023-02-09T03:32:13.130" v="11289" actId="21"/>
        <pc:sldMkLst>
          <pc:docMk/>
          <pc:sldMk cId="109857222" sldId="256"/>
        </pc:sldMkLst>
        <pc:spChg chg="mod">
          <ac:chgData name="Vincent Bazinet" userId="884a7853-1c20-468a-ad91-74012e5cbdd0" providerId="ADAL" clId="{F8218F05-B283-4157-90B9-A9E5CE0AAF45}" dt="2023-02-08T17:16:45.257" v="7527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Vincent Bazinet" userId="884a7853-1c20-468a-ad91-74012e5cbdd0" providerId="ADAL" clId="{F8218F05-B283-4157-90B9-A9E5CE0AAF45}" dt="2023-02-08T17:16:45.257" v="7527" actId="1076"/>
          <ac:spMkLst>
            <pc:docMk/>
            <pc:sldMk cId="109857222" sldId="256"/>
            <ac:spMk id="4" creationId="{8A8FD46E-DDF8-D32F-AACE-4DE69C1EA166}"/>
          </ac:spMkLst>
        </pc:spChg>
        <pc:spChg chg="add del mod">
          <ac:chgData name="Vincent Bazinet" userId="884a7853-1c20-468a-ad91-74012e5cbdd0" providerId="ADAL" clId="{F8218F05-B283-4157-90B9-A9E5CE0AAF45}" dt="2023-02-09T03:32:13.130" v="11289" actId="21"/>
          <ac:spMkLst>
            <pc:docMk/>
            <pc:sldMk cId="109857222" sldId="256"/>
            <ac:spMk id="5" creationId="{AE67F3A3-54C0-1A4D-A348-3D41BB237054}"/>
          </ac:spMkLst>
        </pc:spChg>
        <pc:picChg chg="add del mod">
          <ac:chgData name="Vincent Bazinet" userId="884a7853-1c20-468a-ad91-74012e5cbdd0" providerId="ADAL" clId="{F8218F05-B283-4157-90B9-A9E5CE0AAF45}" dt="2023-02-09T03:30:52.956" v="11257" actId="21"/>
          <ac:picMkLst>
            <pc:docMk/>
            <pc:sldMk cId="109857222" sldId="256"/>
            <ac:picMk id="2" creationId="{3FD64663-32A1-E9BA-B856-22F920E22123}"/>
          </ac:picMkLst>
        </pc:picChg>
      </pc:sldChg>
      <pc:sldChg chg="del">
        <pc:chgData name="Vincent Bazinet" userId="884a7853-1c20-468a-ad91-74012e5cbdd0" providerId="ADAL" clId="{F8218F05-B283-4157-90B9-A9E5CE0AAF45}" dt="2023-02-08T19:04:05.216" v="9417" actId="2696"/>
        <pc:sldMkLst>
          <pc:docMk/>
          <pc:sldMk cId="210674805" sldId="264"/>
        </pc:sldMkLst>
      </pc:sldChg>
      <pc:sldChg chg="del">
        <pc:chgData name="Vincent Bazinet" userId="884a7853-1c20-468a-ad91-74012e5cbdd0" providerId="ADAL" clId="{F8218F05-B283-4157-90B9-A9E5CE0AAF45}" dt="2023-02-08T19:04:07.478" v="9418" actId="2696"/>
        <pc:sldMkLst>
          <pc:docMk/>
          <pc:sldMk cId="2782468525" sldId="265"/>
        </pc:sldMkLst>
      </pc:sldChg>
      <pc:sldChg chg="addSp modSp del">
        <pc:chgData name="Vincent Bazinet" userId="884a7853-1c20-468a-ad91-74012e5cbdd0" providerId="ADAL" clId="{F8218F05-B283-4157-90B9-A9E5CE0AAF45}" dt="2023-02-08T19:05:39.257" v="9422" actId="2696"/>
        <pc:sldMkLst>
          <pc:docMk/>
          <pc:sldMk cId="2434273927" sldId="266"/>
        </pc:sldMkLst>
        <pc:spChg chg="add mod">
          <ac:chgData name="Vincent Bazinet" userId="884a7853-1c20-468a-ad91-74012e5cbdd0" providerId="ADAL" clId="{F8218F05-B283-4157-90B9-A9E5CE0AAF45}" dt="2023-02-08T19:05:07.554" v="9420" actId="1076"/>
          <ac:spMkLst>
            <pc:docMk/>
            <pc:sldMk cId="2434273927" sldId="266"/>
            <ac:spMk id="3" creationId="{3ADD244C-D975-257A-EE95-58CBCD263C5A}"/>
          </ac:spMkLst>
        </pc:spChg>
        <pc:spChg chg="add mod">
          <ac:chgData name="Vincent Bazinet" userId="884a7853-1c20-468a-ad91-74012e5cbdd0" providerId="ADAL" clId="{F8218F05-B283-4157-90B9-A9E5CE0AAF45}" dt="2023-02-08T19:05:07.554" v="9420" actId="1076"/>
          <ac:spMkLst>
            <pc:docMk/>
            <pc:sldMk cId="2434273927" sldId="266"/>
            <ac:spMk id="4" creationId="{C755480A-EC60-9674-1339-41E015AEDE3E}"/>
          </ac:spMkLst>
        </pc:spChg>
        <pc:picChg chg="add mod">
          <ac:chgData name="Vincent Bazinet" userId="884a7853-1c20-468a-ad91-74012e5cbdd0" providerId="ADAL" clId="{F8218F05-B283-4157-90B9-A9E5CE0AAF45}" dt="2023-02-08T19:05:07.554" v="9420" actId="1076"/>
          <ac:picMkLst>
            <pc:docMk/>
            <pc:sldMk cId="2434273927" sldId="266"/>
            <ac:picMk id="2" creationId="{2A9E279E-D338-73CC-CDB5-F741C0B8A464}"/>
          </ac:picMkLst>
        </pc:picChg>
        <pc:picChg chg="add mod">
          <ac:chgData name="Vincent Bazinet" userId="884a7853-1c20-468a-ad91-74012e5cbdd0" providerId="ADAL" clId="{F8218F05-B283-4157-90B9-A9E5CE0AAF45}" dt="2023-02-08T19:05:07.554" v="9420" actId="1076"/>
          <ac:picMkLst>
            <pc:docMk/>
            <pc:sldMk cId="2434273927" sldId="266"/>
            <ac:picMk id="5" creationId="{1710EA6A-969D-8300-6EB1-89372693618A}"/>
          </ac:picMkLst>
        </pc:picChg>
      </pc:sldChg>
      <pc:sldChg chg="addSp delSp modSp add mod ord modNotesTx">
        <pc:chgData name="Vincent Bazinet" userId="884a7853-1c20-468a-ad91-74012e5cbdd0" providerId="ADAL" clId="{F8218F05-B283-4157-90B9-A9E5CE0AAF45}" dt="2023-02-10T03:42:18.983" v="11432" actId="20577"/>
        <pc:sldMkLst>
          <pc:docMk/>
          <pc:sldMk cId="906037977" sldId="302"/>
        </pc:sldMkLst>
        <pc:spChg chg="del">
          <ac:chgData name="Vincent Bazinet" userId="884a7853-1c20-468a-ad91-74012e5cbdd0" providerId="ADAL" clId="{F8218F05-B283-4157-90B9-A9E5CE0AAF45}" dt="2023-02-09T03:19:57.665" v="10897" actId="21"/>
          <ac:spMkLst>
            <pc:docMk/>
            <pc:sldMk cId="906037977" sldId="302"/>
            <ac:spMk id="2" creationId="{6D390ADB-E237-F4D7-4287-6BCC7966BC21}"/>
          </ac:spMkLst>
        </pc:spChg>
        <pc:spChg chg="mod">
          <ac:chgData name="Vincent Bazinet" userId="884a7853-1c20-468a-ad91-74012e5cbdd0" providerId="ADAL" clId="{F8218F05-B283-4157-90B9-A9E5CE0AAF45}" dt="2023-02-09T03:23:54.001" v="11010" actId="1076"/>
          <ac:spMkLst>
            <pc:docMk/>
            <pc:sldMk cId="906037977" sldId="302"/>
            <ac:spMk id="4" creationId="{8CB36C45-6BE2-8237-1B4B-ACEEA844F7C0}"/>
          </ac:spMkLst>
        </pc:spChg>
        <pc:spChg chg="mod">
          <ac:chgData name="Vincent Bazinet" userId="884a7853-1c20-468a-ad91-74012e5cbdd0" providerId="ADAL" clId="{F8218F05-B283-4157-90B9-A9E5CE0AAF45}" dt="2023-02-09T03:20:36.618" v="10902" actId="1076"/>
          <ac:spMkLst>
            <pc:docMk/>
            <pc:sldMk cId="906037977" sldId="302"/>
            <ac:spMk id="5" creationId="{32E8347C-1C02-2E9E-4337-B5878510E40E}"/>
          </ac:spMkLst>
        </pc:spChg>
        <pc:spChg chg="mod">
          <ac:chgData name="Vincent Bazinet" userId="884a7853-1c20-468a-ad91-74012e5cbdd0" providerId="ADAL" clId="{F8218F05-B283-4157-90B9-A9E5CE0AAF45}" dt="2023-02-09T03:22:37.475" v="11009" actId="1076"/>
          <ac:spMkLst>
            <pc:docMk/>
            <pc:sldMk cId="906037977" sldId="302"/>
            <ac:spMk id="7" creationId="{FC4EB386-64A9-B477-7CD2-5F316EB7AD8C}"/>
          </ac:spMkLst>
        </pc:spChg>
        <pc:spChg chg="mod">
          <ac:chgData name="Vincent Bazinet" userId="884a7853-1c20-468a-ad91-74012e5cbdd0" providerId="ADAL" clId="{F8218F05-B283-4157-90B9-A9E5CE0AAF45}" dt="2023-02-09T03:20:36.618" v="10902" actId="1076"/>
          <ac:spMkLst>
            <pc:docMk/>
            <pc:sldMk cId="906037977" sldId="302"/>
            <ac:spMk id="9" creationId="{EBF96B57-2895-38C2-D11E-824554D1BDE1}"/>
          </ac:spMkLst>
        </pc:spChg>
        <pc:spChg chg="mod">
          <ac:chgData name="Vincent Bazinet" userId="884a7853-1c20-468a-ad91-74012e5cbdd0" providerId="ADAL" clId="{F8218F05-B283-4157-90B9-A9E5CE0AAF45}" dt="2023-02-09T03:20:36.618" v="10902" actId="1076"/>
          <ac:spMkLst>
            <pc:docMk/>
            <pc:sldMk cId="906037977" sldId="302"/>
            <ac:spMk id="10" creationId="{EA4E85B7-8847-FA47-B074-44A6B233E90D}"/>
          </ac:spMkLst>
        </pc:spChg>
        <pc:spChg chg="mod">
          <ac:chgData name="Vincent Bazinet" userId="884a7853-1c20-468a-ad91-74012e5cbdd0" providerId="ADAL" clId="{F8218F05-B283-4157-90B9-A9E5CE0AAF45}" dt="2023-02-09T03:20:36.618" v="10902" actId="1076"/>
          <ac:spMkLst>
            <pc:docMk/>
            <pc:sldMk cId="906037977" sldId="302"/>
            <ac:spMk id="11" creationId="{FDEB766F-08FC-D849-19D0-94986A944AB0}"/>
          </ac:spMkLst>
        </pc:spChg>
        <pc:spChg chg="mod">
          <ac:chgData name="Vincent Bazinet" userId="884a7853-1c20-468a-ad91-74012e5cbdd0" providerId="ADAL" clId="{F8218F05-B283-4157-90B9-A9E5CE0AAF45}" dt="2023-02-09T03:20:36.618" v="10902" actId="1076"/>
          <ac:spMkLst>
            <pc:docMk/>
            <pc:sldMk cId="906037977" sldId="302"/>
            <ac:spMk id="12" creationId="{C6D92A3F-E9BE-2729-7905-669940E65903}"/>
          </ac:spMkLst>
        </pc:spChg>
        <pc:spChg chg="add mod">
          <ac:chgData name="Vincent Bazinet" userId="884a7853-1c20-468a-ad91-74012e5cbdd0" providerId="ADAL" clId="{F8218F05-B283-4157-90B9-A9E5CE0AAF45}" dt="2023-02-09T03:21:43.918" v="10918"/>
          <ac:spMkLst>
            <pc:docMk/>
            <pc:sldMk cId="906037977" sldId="302"/>
            <ac:spMk id="13" creationId="{E6241414-8AB0-C84B-40B9-10979D31C895}"/>
          </ac:spMkLst>
        </pc:spChg>
        <pc:spChg chg="add del">
          <ac:chgData name="Vincent Bazinet" userId="884a7853-1c20-468a-ad91-74012e5cbdd0" providerId="ADAL" clId="{F8218F05-B283-4157-90B9-A9E5CE0AAF45}" dt="2023-02-09T03:21:38.889" v="10917" actId="22"/>
          <ac:spMkLst>
            <pc:docMk/>
            <pc:sldMk cId="906037977" sldId="302"/>
            <ac:spMk id="15" creationId="{F2DB35E9-BB35-9EA6-7226-2FB75854DFE5}"/>
          </ac:spMkLst>
        </pc:spChg>
        <pc:picChg chg="mod">
          <ac:chgData name="Vincent Bazinet" userId="884a7853-1c20-468a-ad91-74012e5cbdd0" providerId="ADAL" clId="{F8218F05-B283-4157-90B9-A9E5CE0AAF45}" dt="2023-02-09T03:22:30.759" v="11008" actId="1076"/>
          <ac:picMkLst>
            <pc:docMk/>
            <pc:sldMk cId="906037977" sldId="302"/>
            <ac:picMk id="3" creationId="{AA90E2B1-A313-0C7A-5928-A7314E83F5E6}"/>
          </ac:picMkLst>
        </pc:picChg>
        <pc:picChg chg="add mod">
          <ac:chgData name="Vincent Bazinet" userId="884a7853-1c20-468a-ad91-74012e5cbdd0" providerId="ADAL" clId="{F8218F05-B283-4157-90B9-A9E5CE0AAF45}" dt="2023-02-09T03:20:36.618" v="10902" actId="1076"/>
          <ac:picMkLst>
            <pc:docMk/>
            <pc:sldMk cId="906037977" sldId="302"/>
            <ac:picMk id="6" creationId="{E142583A-84F1-0F5B-FD91-DDDD09F61741}"/>
          </ac:picMkLst>
        </pc:picChg>
        <pc:picChg chg="mod">
          <ac:chgData name="Vincent Bazinet" userId="884a7853-1c20-468a-ad91-74012e5cbdd0" providerId="ADAL" clId="{F8218F05-B283-4157-90B9-A9E5CE0AAF45}" dt="2023-02-09T03:20:36.618" v="10902" actId="1076"/>
          <ac:picMkLst>
            <pc:docMk/>
            <pc:sldMk cId="906037977" sldId="302"/>
            <ac:picMk id="8" creationId="{FFD84027-6CAE-17C0-A45B-9AAB7B2D1443}"/>
          </ac:picMkLst>
        </pc:picChg>
        <pc:picChg chg="add mod">
          <ac:chgData name="Vincent Bazinet" userId="884a7853-1c20-468a-ad91-74012e5cbdd0" providerId="ADAL" clId="{F8218F05-B283-4157-90B9-A9E5CE0AAF45}" dt="2023-02-09T03:21:46.107" v="10919"/>
          <ac:picMkLst>
            <pc:docMk/>
            <pc:sldMk cId="906037977" sldId="302"/>
            <ac:picMk id="16" creationId="{BF71EBB2-E0E2-90AB-64B7-1F67B42D8B39}"/>
          </ac:picMkLst>
        </pc:picChg>
        <pc:picChg chg="del">
          <ac:chgData name="Vincent Bazinet" userId="884a7853-1c20-468a-ad91-74012e5cbdd0" providerId="ADAL" clId="{F8218F05-B283-4157-90B9-A9E5CE0AAF45}" dt="2023-02-09T03:19:01.419" v="10891" actId="21"/>
          <ac:picMkLst>
            <pc:docMk/>
            <pc:sldMk cId="906037977" sldId="302"/>
            <ac:picMk id="1026" creationId="{30F62DE7-9A6A-3FE0-F606-29E3E901E67D}"/>
          </ac:picMkLst>
        </pc:picChg>
      </pc:sldChg>
      <pc:sldChg chg="del">
        <pc:chgData name="Vincent Bazinet" userId="884a7853-1c20-468a-ad91-74012e5cbdd0" providerId="ADAL" clId="{F8218F05-B283-4157-90B9-A9E5CE0AAF45}" dt="2023-02-08T17:59:04.701" v="7612" actId="2696"/>
        <pc:sldMkLst>
          <pc:docMk/>
          <pc:sldMk cId="3116390205" sldId="418"/>
        </pc:sldMkLst>
      </pc:sldChg>
      <pc:sldChg chg="del">
        <pc:chgData name="Vincent Bazinet" userId="884a7853-1c20-468a-ad91-74012e5cbdd0" providerId="ADAL" clId="{F8218F05-B283-4157-90B9-A9E5CE0AAF45}" dt="2023-02-08T19:03:54.988" v="9413" actId="2696"/>
        <pc:sldMkLst>
          <pc:docMk/>
          <pc:sldMk cId="706259739" sldId="420"/>
        </pc:sldMkLst>
      </pc:sldChg>
      <pc:sldChg chg="del">
        <pc:chgData name="Vincent Bazinet" userId="884a7853-1c20-468a-ad91-74012e5cbdd0" providerId="ADAL" clId="{F8218F05-B283-4157-90B9-A9E5CE0AAF45}" dt="2023-02-08T17:59:11.270" v="7614" actId="2696"/>
        <pc:sldMkLst>
          <pc:docMk/>
          <pc:sldMk cId="809796308" sldId="421"/>
        </pc:sldMkLst>
      </pc:sldChg>
      <pc:sldChg chg="del">
        <pc:chgData name="Vincent Bazinet" userId="884a7853-1c20-468a-ad91-74012e5cbdd0" providerId="ADAL" clId="{F8218F05-B283-4157-90B9-A9E5CE0AAF45}" dt="2023-02-08T19:03:27.174" v="9400" actId="2696"/>
        <pc:sldMkLst>
          <pc:docMk/>
          <pc:sldMk cId="1473333511" sldId="422"/>
        </pc:sldMkLst>
      </pc:sldChg>
      <pc:sldChg chg="del">
        <pc:chgData name="Vincent Bazinet" userId="884a7853-1c20-468a-ad91-74012e5cbdd0" providerId="ADAL" clId="{F8218F05-B283-4157-90B9-A9E5CE0AAF45}" dt="2023-02-08T19:03:31.193" v="9401" actId="2696"/>
        <pc:sldMkLst>
          <pc:docMk/>
          <pc:sldMk cId="2891323945" sldId="423"/>
        </pc:sldMkLst>
      </pc:sldChg>
      <pc:sldChg chg="del">
        <pc:chgData name="Vincent Bazinet" userId="884a7853-1c20-468a-ad91-74012e5cbdd0" providerId="ADAL" clId="{F8218F05-B283-4157-90B9-A9E5CE0AAF45}" dt="2023-02-08T19:03:32.893" v="9402" actId="2696"/>
        <pc:sldMkLst>
          <pc:docMk/>
          <pc:sldMk cId="695529208" sldId="424"/>
        </pc:sldMkLst>
      </pc:sldChg>
      <pc:sldChg chg="del">
        <pc:chgData name="Vincent Bazinet" userId="884a7853-1c20-468a-ad91-74012e5cbdd0" providerId="ADAL" clId="{F8218F05-B283-4157-90B9-A9E5CE0AAF45}" dt="2023-02-08T19:03:24.604" v="9399" actId="2696"/>
        <pc:sldMkLst>
          <pc:docMk/>
          <pc:sldMk cId="4258513028" sldId="425"/>
        </pc:sldMkLst>
      </pc:sldChg>
      <pc:sldChg chg="del">
        <pc:chgData name="Vincent Bazinet" userId="884a7853-1c20-468a-ad91-74012e5cbdd0" providerId="ADAL" clId="{F8218F05-B283-4157-90B9-A9E5CE0AAF45}" dt="2023-02-08T17:59:09.624" v="7613" actId="2696"/>
        <pc:sldMkLst>
          <pc:docMk/>
          <pc:sldMk cId="4140879077" sldId="426"/>
        </pc:sldMkLst>
      </pc:sldChg>
      <pc:sldChg chg="del">
        <pc:chgData name="Vincent Bazinet" userId="884a7853-1c20-468a-ad91-74012e5cbdd0" providerId="ADAL" clId="{F8218F05-B283-4157-90B9-A9E5CE0AAF45}" dt="2023-02-08T19:05:41" v="9423" actId="2696"/>
        <pc:sldMkLst>
          <pc:docMk/>
          <pc:sldMk cId="3086557178" sldId="427"/>
        </pc:sldMkLst>
      </pc:sldChg>
      <pc:sldChg chg="del">
        <pc:chgData name="Vincent Bazinet" userId="884a7853-1c20-468a-ad91-74012e5cbdd0" providerId="ADAL" clId="{F8218F05-B283-4157-90B9-A9E5CE0AAF45}" dt="2023-02-08T19:03:39.268" v="9405" actId="2696"/>
        <pc:sldMkLst>
          <pc:docMk/>
          <pc:sldMk cId="2233120641" sldId="428"/>
        </pc:sldMkLst>
      </pc:sldChg>
      <pc:sldChg chg="del">
        <pc:chgData name="Vincent Bazinet" userId="884a7853-1c20-468a-ad91-74012e5cbdd0" providerId="ADAL" clId="{F8218F05-B283-4157-90B9-A9E5CE0AAF45}" dt="2023-02-08T19:03:41.186" v="9406" actId="2696"/>
        <pc:sldMkLst>
          <pc:docMk/>
          <pc:sldMk cId="3491903452" sldId="429"/>
        </pc:sldMkLst>
      </pc:sldChg>
      <pc:sldChg chg="del">
        <pc:chgData name="Vincent Bazinet" userId="884a7853-1c20-468a-ad91-74012e5cbdd0" providerId="ADAL" clId="{F8218F05-B283-4157-90B9-A9E5CE0AAF45}" dt="2023-02-08T19:03:43.197" v="9407" actId="2696"/>
        <pc:sldMkLst>
          <pc:docMk/>
          <pc:sldMk cId="3847841005" sldId="430"/>
        </pc:sldMkLst>
      </pc:sldChg>
      <pc:sldChg chg="del">
        <pc:chgData name="Vincent Bazinet" userId="884a7853-1c20-468a-ad91-74012e5cbdd0" providerId="ADAL" clId="{F8218F05-B283-4157-90B9-A9E5CE0AAF45}" dt="2023-02-08T19:03:45.448" v="9408" actId="2696"/>
        <pc:sldMkLst>
          <pc:docMk/>
          <pc:sldMk cId="583121466" sldId="431"/>
        </pc:sldMkLst>
      </pc:sldChg>
      <pc:sldChg chg="del">
        <pc:chgData name="Vincent Bazinet" userId="884a7853-1c20-468a-ad91-74012e5cbdd0" providerId="ADAL" clId="{F8218F05-B283-4157-90B9-A9E5CE0AAF45}" dt="2023-02-08T17:59:13.071" v="7615" actId="2696"/>
        <pc:sldMkLst>
          <pc:docMk/>
          <pc:sldMk cId="3966934398" sldId="432"/>
        </pc:sldMkLst>
      </pc:sldChg>
      <pc:sldChg chg="del">
        <pc:chgData name="Vincent Bazinet" userId="884a7853-1c20-468a-ad91-74012e5cbdd0" providerId="ADAL" clId="{F8218F05-B283-4157-90B9-A9E5CE0AAF45}" dt="2023-02-08T19:03:47.222" v="9409" actId="2696"/>
        <pc:sldMkLst>
          <pc:docMk/>
          <pc:sldMk cId="3188318846" sldId="440"/>
        </pc:sldMkLst>
      </pc:sldChg>
      <pc:sldChg chg="del">
        <pc:chgData name="Vincent Bazinet" userId="884a7853-1c20-468a-ad91-74012e5cbdd0" providerId="ADAL" clId="{F8218F05-B283-4157-90B9-A9E5CE0AAF45}" dt="2023-02-08T19:03:49.409" v="9410" actId="2696"/>
        <pc:sldMkLst>
          <pc:docMk/>
          <pc:sldMk cId="408092967" sldId="681"/>
        </pc:sldMkLst>
      </pc:sldChg>
      <pc:sldChg chg="del">
        <pc:chgData name="Vincent Bazinet" userId="884a7853-1c20-468a-ad91-74012e5cbdd0" providerId="ADAL" clId="{F8218F05-B283-4157-90B9-A9E5CE0AAF45}" dt="2023-02-08T19:03:51.211" v="9411" actId="2696"/>
        <pc:sldMkLst>
          <pc:docMk/>
          <pc:sldMk cId="633526229" sldId="707"/>
        </pc:sldMkLst>
      </pc:sldChg>
      <pc:sldChg chg="del">
        <pc:chgData name="Vincent Bazinet" userId="884a7853-1c20-468a-ad91-74012e5cbdd0" providerId="ADAL" clId="{F8218F05-B283-4157-90B9-A9E5CE0AAF45}" dt="2023-02-08T17:59:16.902" v="7616" actId="2696"/>
        <pc:sldMkLst>
          <pc:docMk/>
          <pc:sldMk cId="3891892694" sldId="708"/>
        </pc:sldMkLst>
      </pc:sldChg>
      <pc:sldChg chg="del">
        <pc:chgData name="Vincent Bazinet" userId="884a7853-1c20-468a-ad91-74012e5cbdd0" providerId="ADAL" clId="{F8218F05-B283-4157-90B9-A9E5CE0AAF45}" dt="2023-02-08T19:03:37.205" v="9404" actId="2696"/>
        <pc:sldMkLst>
          <pc:docMk/>
          <pc:sldMk cId="338737432" sldId="709"/>
        </pc:sldMkLst>
      </pc:sldChg>
      <pc:sldChg chg="del">
        <pc:chgData name="Vincent Bazinet" userId="884a7853-1c20-468a-ad91-74012e5cbdd0" providerId="ADAL" clId="{F8218F05-B283-4157-90B9-A9E5CE0AAF45}" dt="2023-02-08T19:03:53.464" v="9412" actId="2696"/>
        <pc:sldMkLst>
          <pc:docMk/>
          <pc:sldMk cId="2726732901" sldId="710"/>
        </pc:sldMkLst>
      </pc:sldChg>
      <pc:sldChg chg="del">
        <pc:chgData name="Vincent Bazinet" userId="884a7853-1c20-468a-ad91-74012e5cbdd0" providerId="ADAL" clId="{F8218F05-B283-4157-90B9-A9E5CE0AAF45}" dt="2023-02-08T19:03:57.653" v="9414" actId="2696"/>
        <pc:sldMkLst>
          <pc:docMk/>
          <pc:sldMk cId="4102846289" sldId="711"/>
        </pc:sldMkLst>
      </pc:sldChg>
      <pc:sldChg chg="del">
        <pc:chgData name="Vincent Bazinet" userId="884a7853-1c20-468a-ad91-74012e5cbdd0" providerId="ADAL" clId="{F8218F05-B283-4157-90B9-A9E5CE0AAF45}" dt="2023-02-08T19:04:01.053" v="9415" actId="2696"/>
        <pc:sldMkLst>
          <pc:docMk/>
          <pc:sldMk cId="3242085943" sldId="712"/>
        </pc:sldMkLst>
      </pc:sldChg>
      <pc:sldChg chg="del">
        <pc:chgData name="Vincent Bazinet" userId="884a7853-1c20-468a-ad91-74012e5cbdd0" providerId="ADAL" clId="{F8218F05-B283-4157-90B9-A9E5CE0AAF45}" dt="2023-02-08T19:04:02.955" v="9416" actId="2696"/>
        <pc:sldMkLst>
          <pc:docMk/>
          <pc:sldMk cId="3004959188" sldId="713"/>
        </pc:sldMkLst>
      </pc:sldChg>
      <pc:sldChg chg="del">
        <pc:chgData name="Vincent Bazinet" userId="884a7853-1c20-468a-ad91-74012e5cbdd0" providerId="ADAL" clId="{F8218F05-B283-4157-90B9-A9E5CE0AAF45}" dt="2023-02-08T19:03:34.950" v="9403" actId="2696"/>
        <pc:sldMkLst>
          <pc:docMk/>
          <pc:sldMk cId="411000377" sldId="714"/>
        </pc:sldMkLst>
      </pc:sldChg>
      <pc:sldChg chg="addSp modSp mod">
        <pc:chgData name="Vincent Bazinet" userId="884a7853-1c20-468a-ad91-74012e5cbdd0" providerId="ADAL" clId="{F8218F05-B283-4157-90B9-A9E5CE0AAF45}" dt="2023-02-08T21:36:52.215" v="10008" actId="1076"/>
        <pc:sldMkLst>
          <pc:docMk/>
          <pc:sldMk cId="876658525" sldId="716"/>
        </pc:sldMkLst>
        <pc:spChg chg="add mod">
          <ac:chgData name="Vincent Bazinet" userId="884a7853-1c20-468a-ad91-74012e5cbdd0" providerId="ADAL" clId="{F8218F05-B283-4157-90B9-A9E5CE0AAF45}" dt="2023-02-08T21:36:35.503" v="10002"/>
          <ac:spMkLst>
            <pc:docMk/>
            <pc:sldMk cId="876658525" sldId="716"/>
            <ac:spMk id="2" creationId="{96EAEEB9-039E-3EA7-D391-B438C6C861AB}"/>
          </ac:spMkLst>
        </pc:spChg>
        <pc:spChg chg="add mod ord">
          <ac:chgData name="Vincent Bazinet" userId="884a7853-1c20-468a-ad91-74012e5cbdd0" providerId="ADAL" clId="{F8218F05-B283-4157-90B9-A9E5CE0AAF45}" dt="2023-02-08T21:36:52.215" v="10008" actId="1076"/>
          <ac:spMkLst>
            <pc:docMk/>
            <pc:sldMk cId="876658525" sldId="716"/>
            <ac:spMk id="3" creationId="{7BE674F3-D560-E9D1-CE68-B892B3339581}"/>
          </ac:spMkLst>
        </pc:spChg>
        <pc:spChg chg="mod">
          <ac:chgData name="Vincent Bazinet" userId="884a7853-1c20-468a-ad91-74012e5cbdd0" providerId="ADAL" clId="{F8218F05-B283-4157-90B9-A9E5CE0AAF45}" dt="2023-02-08T20:40:57.650" v="9424" actId="20577"/>
          <ac:spMkLst>
            <pc:docMk/>
            <pc:sldMk cId="876658525" sldId="716"/>
            <ac:spMk id="20" creationId="{9BAD986C-54BC-AC26-4CCD-059C5D1CB97E}"/>
          </ac:spMkLst>
        </pc:spChg>
      </pc:sldChg>
      <pc:sldChg chg="addSp modSp mod ord modNotesTx">
        <pc:chgData name="Vincent Bazinet" userId="884a7853-1c20-468a-ad91-74012e5cbdd0" providerId="ADAL" clId="{F8218F05-B283-4157-90B9-A9E5CE0AAF45}" dt="2023-02-10T03:42:05.214" v="11431" actId="20577"/>
        <pc:sldMkLst>
          <pc:docMk/>
          <pc:sldMk cId="3518822443" sldId="717"/>
        </pc:sldMkLst>
        <pc:spChg chg="add mod">
          <ac:chgData name="Vincent Bazinet" userId="884a7853-1c20-468a-ad91-74012e5cbdd0" providerId="ADAL" clId="{F8218F05-B283-4157-90B9-A9E5CE0AAF45}" dt="2023-02-09T00:35:55.236" v="10733"/>
          <ac:spMkLst>
            <pc:docMk/>
            <pc:sldMk cId="3518822443" sldId="717"/>
            <ac:spMk id="2" creationId="{26276B08-7B36-6FC2-13BF-B759CF46A453}"/>
          </ac:spMkLst>
        </pc:spChg>
        <pc:spChg chg="add mod">
          <ac:chgData name="Vincent Bazinet" userId="884a7853-1c20-468a-ad91-74012e5cbdd0" providerId="ADAL" clId="{F8218F05-B283-4157-90B9-A9E5CE0AAF45}" dt="2023-02-09T00:35:55.236" v="10733"/>
          <ac:spMkLst>
            <pc:docMk/>
            <pc:sldMk cId="3518822443" sldId="717"/>
            <ac:spMk id="3" creationId="{9FE82AED-43F6-7E7C-A9E7-35714CCA9F4E}"/>
          </ac:spMkLst>
        </pc:spChg>
        <pc:picChg chg="mod">
          <ac:chgData name="Vincent Bazinet" userId="884a7853-1c20-468a-ad91-74012e5cbdd0" providerId="ADAL" clId="{F8218F05-B283-4157-90B9-A9E5CE0AAF45}" dt="2023-02-03T17:06:06.357" v="5" actId="29295"/>
          <ac:picMkLst>
            <pc:docMk/>
            <pc:sldMk cId="3518822443" sldId="717"/>
            <ac:picMk id="11" creationId="{3B9DCAE3-D048-8473-7723-FCACB356CE80}"/>
          </ac:picMkLst>
        </pc:picChg>
        <pc:picChg chg="mod">
          <ac:chgData name="Vincent Bazinet" userId="884a7853-1c20-468a-ad91-74012e5cbdd0" providerId="ADAL" clId="{F8218F05-B283-4157-90B9-A9E5CE0AAF45}" dt="2023-02-03T17:05:59.617" v="2" actId="29295"/>
          <ac:picMkLst>
            <pc:docMk/>
            <pc:sldMk cId="3518822443" sldId="717"/>
            <ac:picMk id="12" creationId="{1F448217-94DE-3788-C821-95A9A990DD3E}"/>
          </ac:picMkLst>
        </pc:picChg>
        <pc:picChg chg="mod">
          <ac:chgData name="Vincent Bazinet" userId="884a7853-1c20-468a-ad91-74012e5cbdd0" providerId="ADAL" clId="{F8218F05-B283-4157-90B9-A9E5CE0AAF45}" dt="2023-02-03T17:06:04.598" v="4" actId="29295"/>
          <ac:picMkLst>
            <pc:docMk/>
            <pc:sldMk cId="3518822443" sldId="717"/>
            <ac:picMk id="14" creationId="{A413A6F2-D679-46D3-C08A-09B2F1C8A0BC}"/>
          </ac:picMkLst>
        </pc:picChg>
        <pc:picChg chg="mod">
          <ac:chgData name="Vincent Bazinet" userId="884a7853-1c20-468a-ad91-74012e5cbdd0" providerId="ADAL" clId="{F8218F05-B283-4157-90B9-A9E5CE0AAF45}" dt="2023-02-03T17:06:08.341" v="6" actId="29295"/>
          <ac:picMkLst>
            <pc:docMk/>
            <pc:sldMk cId="3518822443" sldId="717"/>
            <ac:picMk id="16" creationId="{9CABCA52-8123-851F-5445-2B8985964433}"/>
          </ac:picMkLst>
        </pc:picChg>
        <pc:picChg chg="mod">
          <ac:chgData name="Vincent Bazinet" userId="884a7853-1c20-468a-ad91-74012e5cbdd0" providerId="ADAL" clId="{F8218F05-B283-4157-90B9-A9E5CE0AAF45}" dt="2023-02-03T17:06:02.885" v="3" actId="29295"/>
          <ac:picMkLst>
            <pc:docMk/>
            <pc:sldMk cId="3518822443" sldId="717"/>
            <ac:picMk id="19" creationId="{A5C94468-A2DE-CDC1-93F2-491D97D92737}"/>
          </ac:picMkLst>
        </pc:picChg>
        <pc:picChg chg="mod">
          <ac:chgData name="Vincent Bazinet" userId="884a7853-1c20-468a-ad91-74012e5cbdd0" providerId="ADAL" clId="{F8218F05-B283-4157-90B9-A9E5CE0AAF45}" dt="2023-02-03T17:06:10.523" v="7" actId="29295"/>
          <ac:picMkLst>
            <pc:docMk/>
            <pc:sldMk cId="3518822443" sldId="717"/>
            <ac:picMk id="21" creationId="{3178BB90-7572-BBB2-E0AE-2B8EDDC60E1B}"/>
          </ac:picMkLst>
        </pc:picChg>
      </pc:sldChg>
      <pc:sldChg chg="addSp modSp mod">
        <pc:chgData name="Vincent Bazinet" userId="884a7853-1c20-468a-ad91-74012e5cbdd0" providerId="ADAL" clId="{F8218F05-B283-4157-90B9-A9E5CE0AAF45}" dt="2023-02-08T21:37:04.074" v="10011" actId="20577"/>
        <pc:sldMkLst>
          <pc:docMk/>
          <pc:sldMk cId="1397846457" sldId="718"/>
        </pc:sldMkLst>
        <pc:spChg chg="add mod">
          <ac:chgData name="Vincent Bazinet" userId="884a7853-1c20-468a-ad91-74012e5cbdd0" providerId="ADAL" clId="{F8218F05-B283-4157-90B9-A9E5CE0AAF45}" dt="2023-02-08T21:36:58.444" v="10009"/>
          <ac:spMkLst>
            <pc:docMk/>
            <pc:sldMk cId="1397846457" sldId="718"/>
            <ac:spMk id="5" creationId="{DB74DDF7-F9F8-AEA6-09E7-86BABB8CDEB0}"/>
          </ac:spMkLst>
        </pc:spChg>
        <pc:spChg chg="add mod">
          <ac:chgData name="Vincent Bazinet" userId="884a7853-1c20-468a-ad91-74012e5cbdd0" providerId="ADAL" clId="{F8218F05-B283-4157-90B9-A9E5CE0AAF45}" dt="2023-02-08T21:37:04.074" v="10011" actId="20577"/>
          <ac:spMkLst>
            <pc:docMk/>
            <pc:sldMk cId="1397846457" sldId="718"/>
            <ac:spMk id="6" creationId="{5C5F5ABD-6D8F-E171-2BC5-DAAFE84DCDC9}"/>
          </ac:spMkLst>
        </pc:spChg>
      </pc:sldChg>
      <pc:sldChg chg="addSp modSp">
        <pc:chgData name="Vincent Bazinet" userId="884a7853-1c20-468a-ad91-74012e5cbdd0" providerId="ADAL" clId="{F8218F05-B283-4157-90B9-A9E5CE0AAF45}" dt="2023-02-08T21:37:43.633" v="10015"/>
        <pc:sldMkLst>
          <pc:docMk/>
          <pc:sldMk cId="965796202" sldId="719"/>
        </pc:sldMkLst>
        <pc:spChg chg="add mod">
          <ac:chgData name="Vincent Bazinet" userId="884a7853-1c20-468a-ad91-74012e5cbdd0" providerId="ADAL" clId="{F8218F05-B283-4157-90B9-A9E5CE0AAF45}" dt="2023-02-08T21:37:43.633" v="10015"/>
          <ac:spMkLst>
            <pc:docMk/>
            <pc:sldMk cId="965796202" sldId="719"/>
            <ac:spMk id="10" creationId="{EA1A97B0-CCE2-139A-6E16-E11F6BE64C0E}"/>
          </ac:spMkLst>
        </pc:spChg>
        <pc:spChg chg="add mod">
          <ac:chgData name="Vincent Bazinet" userId="884a7853-1c20-468a-ad91-74012e5cbdd0" providerId="ADAL" clId="{F8218F05-B283-4157-90B9-A9E5CE0AAF45}" dt="2023-02-08T21:37:43.633" v="10015"/>
          <ac:spMkLst>
            <pc:docMk/>
            <pc:sldMk cId="965796202" sldId="719"/>
            <ac:spMk id="11" creationId="{D842493E-5F73-62E4-EBC5-8194861B063C}"/>
          </ac:spMkLst>
        </pc:spChg>
      </pc:sldChg>
      <pc:sldChg chg="addSp modSp mod modNotesTx">
        <pc:chgData name="Vincent Bazinet" userId="884a7853-1c20-468a-ad91-74012e5cbdd0" providerId="ADAL" clId="{F8218F05-B283-4157-90B9-A9E5CE0AAF45}" dt="2023-02-10T03:40:55.176" v="11410" actId="20577"/>
        <pc:sldMkLst>
          <pc:docMk/>
          <pc:sldMk cId="2835427831" sldId="720"/>
        </pc:sldMkLst>
        <pc:spChg chg="add mod">
          <ac:chgData name="Vincent Bazinet" userId="884a7853-1c20-468a-ad91-74012e5cbdd0" providerId="ADAL" clId="{F8218F05-B283-4157-90B9-A9E5CE0AAF45}" dt="2023-02-08T21:47:23.159" v="10074" actId="20577"/>
          <ac:spMkLst>
            <pc:docMk/>
            <pc:sldMk cId="2835427831" sldId="720"/>
            <ac:spMk id="10" creationId="{D5968222-CAA6-946C-8887-BB8EE7DFF9D9}"/>
          </ac:spMkLst>
        </pc:spChg>
        <pc:spChg chg="add mod ord">
          <ac:chgData name="Vincent Bazinet" userId="884a7853-1c20-468a-ad91-74012e5cbdd0" providerId="ADAL" clId="{F8218F05-B283-4157-90B9-A9E5CE0AAF45}" dt="2023-02-08T21:47:20.232" v="10073" actId="167"/>
          <ac:spMkLst>
            <pc:docMk/>
            <pc:sldMk cId="2835427831" sldId="720"/>
            <ac:spMk id="11" creationId="{8CC8AC84-03E2-2189-093B-6D5EC6ED3624}"/>
          </ac:spMkLst>
        </pc:spChg>
      </pc:sldChg>
      <pc:sldChg chg="del">
        <pc:chgData name="Vincent Bazinet" userId="884a7853-1c20-468a-ad91-74012e5cbdd0" providerId="ADAL" clId="{F8218F05-B283-4157-90B9-A9E5CE0AAF45}" dt="2023-02-08T00:11:09.198" v="4132" actId="2696"/>
        <pc:sldMkLst>
          <pc:docMk/>
          <pc:sldMk cId="2085195122" sldId="721"/>
        </pc:sldMkLst>
      </pc:sldChg>
      <pc:sldChg chg="addSp modSp mod">
        <pc:chgData name="Vincent Bazinet" userId="884a7853-1c20-468a-ad91-74012e5cbdd0" providerId="ADAL" clId="{F8218F05-B283-4157-90B9-A9E5CE0AAF45}" dt="2023-02-08T21:37:38.594" v="10014" actId="20577"/>
        <pc:sldMkLst>
          <pc:docMk/>
          <pc:sldMk cId="3337057561" sldId="722"/>
        </pc:sldMkLst>
        <pc:spChg chg="add mod">
          <ac:chgData name="Vincent Bazinet" userId="884a7853-1c20-468a-ad91-74012e5cbdd0" providerId="ADAL" clId="{F8218F05-B283-4157-90B9-A9E5CE0AAF45}" dt="2023-02-08T21:37:36.819" v="10013"/>
          <ac:spMkLst>
            <pc:docMk/>
            <pc:sldMk cId="3337057561" sldId="722"/>
            <ac:spMk id="2" creationId="{83F8C9F2-EA35-BB1E-A88F-1532E7E1F3ED}"/>
          </ac:spMkLst>
        </pc:spChg>
        <pc:spChg chg="add mod">
          <ac:chgData name="Vincent Bazinet" userId="884a7853-1c20-468a-ad91-74012e5cbdd0" providerId="ADAL" clId="{F8218F05-B283-4157-90B9-A9E5CE0AAF45}" dt="2023-02-08T21:37:38.594" v="10014" actId="20577"/>
          <ac:spMkLst>
            <pc:docMk/>
            <pc:sldMk cId="3337057561" sldId="722"/>
            <ac:spMk id="3" creationId="{656D0DB3-5B33-18BA-DF3F-58A42CCE296A}"/>
          </ac:spMkLst>
        </pc:spChg>
      </pc:sldChg>
      <pc:sldChg chg="addSp delSp modSp add del mod">
        <pc:chgData name="Vincent Bazinet" userId="884a7853-1c20-468a-ad91-74012e5cbdd0" providerId="ADAL" clId="{F8218F05-B283-4157-90B9-A9E5CE0AAF45}" dt="2023-02-08T21:15:35.864" v="9617" actId="2696"/>
        <pc:sldMkLst>
          <pc:docMk/>
          <pc:sldMk cId="4118814386" sldId="723"/>
        </pc:sldMkLst>
        <pc:spChg chg="add mod">
          <ac:chgData name="Vincent Bazinet" userId="884a7853-1c20-468a-ad91-74012e5cbdd0" providerId="ADAL" clId="{F8218F05-B283-4157-90B9-A9E5CE0AAF45}" dt="2023-02-04T23:23:07.476" v="172" actId="1076"/>
          <ac:spMkLst>
            <pc:docMk/>
            <pc:sldMk cId="4118814386" sldId="723"/>
            <ac:spMk id="12" creationId="{105C6A8A-2C79-4493-C28A-A3195DF8A8F6}"/>
          </ac:spMkLst>
        </pc:spChg>
        <pc:spChg chg="add mod">
          <ac:chgData name="Vincent Bazinet" userId="884a7853-1c20-468a-ad91-74012e5cbdd0" providerId="ADAL" clId="{F8218F05-B283-4157-90B9-A9E5CE0AAF45}" dt="2023-02-04T23:23:54.213" v="231" actId="1036"/>
          <ac:spMkLst>
            <pc:docMk/>
            <pc:sldMk cId="4118814386" sldId="723"/>
            <ac:spMk id="18" creationId="{407B3302-9B4F-A56C-5D87-841CF0BEB5B6}"/>
          </ac:spMkLst>
        </pc:spChg>
        <pc:spChg chg="add mod">
          <ac:chgData name="Vincent Bazinet" userId="884a7853-1c20-468a-ad91-74012e5cbdd0" providerId="ADAL" clId="{F8218F05-B283-4157-90B9-A9E5CE0AAF45}" dt="2023-02-04T23:23:50.918" v="225" actId="1076"/>
          <ac:spMkLst>
            <pc:docMk/>
            <pc:sldMk cId="4118814386" sldId="723"/>
            <ac:spMk id="19" creationId="{AA8C18B5-0F2C-0CE7-F92C-CA61168B5C49}"/>
          </ac:spMkLst>
        </pc:sp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2" creationId="{3D6E2BA2-6EC7-09BA-44A8-CA75FCD563ED}"/>
          </ac:picMkLst>
        </pc:picChg>
        <pc:picChg chg="del mod">
          <ac:chgData name="Vincent Bazinet" userId="884a7853-1c20-468a-ad91-74012e5cbdd0" providerId="ADAL" clId="{F8218F05-B283-4157-90B9-A9E5CE0AAF45}" dt="2023-02-04T23:04:03.821" v="20" actId="21"/>
          <ac:picMkLst>
            <pc:docMk/>
            <pc:sldMk cId="4118814386" sldId="723"/>
            <ac:picMk id="3" creationId="{CE64418C-65E2-5709-0619-10CB5735BDC3}"/>
          </ac:picMkLst>
        </pc:pic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4" creationId="{937B3C10-9892-D672-5A56-FB0C9157DA07}"/>
          </ac:picMkLst>
        </pc:pic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5" creationId="{13A7C1FF-D5B7-3C53-C1A6-D2C8FAC59742}"/>
          </ac:picMkLst>
        </pc:pic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6" creationId="{567BB059-7C70-396D-6D7C-76BFC25AA47E}"/>
          </ac:picMkLst>
        </pc:pic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7" creationId="{3436CE55-1A01-89F1-C865-7D4CB5140322}"/>
          </ac:picMkLst>
        </pc:picChg>
        <pc:picChg chg="del">
          <ac:chgData name="Vincent Bazinet" userId="884a7853-1c20-468a-ad91-74012e5cbdd0" providerId="ADAL" clId="{F8218F05-B283-4157-90B9-A9E5CE0AAF45}" dt="2023-02-04T22:59:21.860" v="9" actId="21"/>
          <ac:picMkLst>
            <pc:docMk/>
            <pc:sldMk cId="4118814386" sldId="723"/>
            <ac:picMk id="9" creationId="{B33E9BFD-F9A5-320C-DD78-E1C24EAC83E2}"/>
          </ac:picMkLst>
        </pc:picChg>
        <pc:picChg chg="add del mod">
          <ac:chgData name="Vincent Bazinet" userId="884a7853-1c20-468a-ad91-74012e5cbdd0" providerId="ADAL" clId="{F8218F05-B283-4157-90B9-A9E5CE0AAF45}" dt="2023-02-04T23:21:29.960" v="88" actId="21"/>
          <ac:picMkLst>
            <pc:docMk/>
            <pc:sldMk cId="4118814386" sldId="723"/>
            <ac:picMk id="11" creationId="{058843DC-F520-73CC-05FE-115447FD10B6}"/>
          </ac:picMkLst>
        </pc:picChg>
        <pc:picChg chg="add mod">
          <ac:chgData name="Vincent Bazinet" userId="884a7853-1c20-468a-ad91-74012e5cbdd0" providerId="ADAL" clId="{F8218F05-B283-4157-90B9-A9E5CE0AAF45}" dt="2023-02-04T23:23:54.213" v="231" actId="1036"/>
          <ac:picMkLst>
            <pc:docMk/>
            <pc:sldMk cId="4118814386" sldId="723"/>
            <ac:picMk id="15" creationId="{6F6D1D71-DFEB-3768-42C3-8892626AB35C}"/>
          </ac:picMkLst>
        </pc:picChg>
        <pc:picChg chg="add del mod">
          <ac:chgData name="Vincent Bazinet" userId="884a7853-1c20-468a-ad91-74012e5cbdd0" providerId="ADAL" clId="{F8218F05-B283-4157-90B9-A9E5CE0AAF45}" dt="2023-02-04T23:21:51.026" v="98" actId="21"/>
          <ac:picMkLst>
            <pc:docMk/>
            <pc:sldMk cId="4118814386" sldId="723"/>
            <ac:picMk id="17" creationId="{3FEF16AF-E084-6F2E-2E60-767B7CCECD2A}"/>
          </ac:picMkLst>
        </pc:picChg>
        <pc:picChg chg="add del mod">
          <ac:chgData name="Vincent Bazinet" userId="884a7853-1c20-468a-ad91-74012e5cbdd0" providerId="ADAL" clId="{F8218F05-B283-4157-90B9-A9E5CE0AAF45}" dt="2023-02-05T00:21:29.610" v="608" actId="21"/>
          <ac:picMkLst>
            <pc:docMk/>
            <pc:sldMk cId="4118814386" sldId="723"/>
            <ac:picMk id="21" creationId="{4530CF0A-728E-F500-1712-527CEF07F7D1}"/>
          </ac:picMkLst>
        </pc:picChg>
        <pc:picChg chg="add del mod">
          <ac:chgData name="Vincent Bazinet" userId="884a7853-1c20-468a-ad91-74012e5cbdd0" providerId="ADAL" clId="{F8218F05-B283-4157-90B9-A9E5CE0AAF45}" dt="2023-02-05T00:21:30.011" v="609" actId="21"/>
          <ac:picMkLst>
            <pc:docMk/>
            <pc:sldMk cId="4118814386" sldId="723"/>
            <ac:picMk id="23" creationId="{0990817C-6381-5778-CBF0-19DEE693E7C9}"/>
          </ac:picMkLst>
        </pc:picChg>
        <pc:picChg chg="add del mod">
          <ac:chgData name="Vincent Bazinet" userId="884a7853-1c20-468a-ad91-74012e5cbdd0" providerId="ADAL" clId="{F8218F05-B283-4157-90B9-A9E5CE0AAF45}" dt="2023-02-05T00:19:55.676" v="393" actId="21"/>
          <ac:picMkLst>
            <pc:docMk/>
            <pc:sldMk cId="4118814386" sldId="723"/>
            <ac:picMk id="25" creationId="{D85C55B9-BAFF-95AF-DE19-71A008753699}"/>
          </ac:picMkLst>
        </pc:picChg>
        <pc:picChg chg="add del mod">
          <ac:chgData name="Vincent Bazinet" userId="884a7853-1c20-468a-ad91-74012e5cbdd0" providerId="ADAL" clId="{F8218F05-B283-4157-90B9-A9E5CE0AAF45}" dt="2023-02-05T00:14:18.090" v="257" actId="21"/>
          <ac:picMkLst>
            <pc:docMk/>
            <pc:sldMk cId="4118814386" sldId="723"/>
            <ac:picMk id="27" creationId="{57C0F697-9604-1332-F01F-33CD4128BFF7}"/>
          </ac:picMkLst>
        </pc:picChg>
        <pc:picChg chg="add del mod">
          <ac:chgData name="Vincent Bazinet" userId="884a7853-1c20-468a-ad91-74012e5cbdd0" providerId="ADAL" clId="{F8218F05-B283-4157-90B9-A9E5CE0AAF45}" dt="2023-02-05T00:19:55.676" v="393" actId="21"/>
          <ac:picMkLst>
            <pc:docMk/>
            <pc:sldMk cId="4118814386" sldId="723"/>
            <ac:picMk id="29" creationId="{87A312CC-DEA4-3158-A14F-41AA839D664F}"/>
          </ac:picMkLst>
        </pc:picChg>
        <pc:picChg chg="add del mod">
          <ac:chgData name="Vincent Bazinet" userId="884a7853-1c20-468a-ad91-74012e5cbdd0" providerId="ADAL" clId="{F8218F05-B283-4157-90B9-A9E5CE0AAF45}" dt="2023-02-05T00:21:30.513" v="610" actId="21"/>
          <ac:picMkLst>
            <pc:docMk/>
            <pc:sldMk cId="4118814386" sldId="723"/>
            <ac:picMk id="30" creationId="{8A260050-7B17-7D89-81E0-DDCE84339592}"/>
          </ac:picMkLst>
        </pc:picChg>
        <pc:picChg chg="add del mod">
          <ac:chgData name="Vincent Bazinet" userId="884a7853-1c20-468a-ad91-74012e5cbdd0" providerId="ADAL" clId="{F8218F05-B283-4157-90B9-A9E5CE0AAF45}" dt="2023-02-05T00:21:30.886" v="611" actId="21"/>
          <ac:picMkLst>
            <pc:docMk/>
            <pc:sldMk cId="4118814386" sldId="723"/>
            <ac:picMk id="31" creationId="{01E019BF-E2BC-B212-822E-9F6C43C381DB}"/>
          </ac:picMkLst>
        </pc:picChg>
        <pc:picChg chg="add mod">
          <ac:chgData name="Vincent Bazinet" userId="884a7853-1c20-468a-ad91-74012e5cbdd0" providerId="ADAL" clId="{F8218F05-B283-4157-90B9-A9E5CE0AAF45}" dt="2023-02-05T00:21:33.892" v="612"/>
          <ac:picMkLst>
            <pc:docMk/>
            <pc:sldMk cId="4118814386" sldId="723"/>
            <ac:picMk id="32" creationId="{F758AA78-7DBD-EEC9-FF53-757BD8229F1C}"/>
          </ac:picMkLst>
        </pc:picChg>
        <pc:picChg chg="add mod">
          <ac:chgData name="Vincent Bazinet" userId="884a7853-1c20-468a-ad91-74012e5cbdd0" providerId="ADAL" clId="{F8218F05-B283-4157-90B9-A9E5CE0AAF45}" dt="2023-02-05T00:21:33.892" v="612"/>
          <ac:picMkLst>
            <pc:docMk/>
            <pc:sldMk cId="4118814386" sldId="723"/>
            <ac:picMk id="33" creationId="{4285CB65-8928-B84D-AFD7-100F85E14BC7}"/>
          </ac:picMkLst>
        </pc:picChg>
        <pc:picChg chg="add mod">
          <ac:chgData name="Vincent Bazinet" userId="884a7853-1c20-468a-ad91-74012e5cbdd0" providerId="ADAL" clId="{F8218F05-B283-4157-90B9-A9E5CE0AAF45}" dt="2023-02-05T00:21:36.733" v="613" actId="29295"/>
          <ac:picMkLst>
            <pc:docMk/>
            <pc:sldMk cId="4118814386" sldId="723"/>
            <ac:picMk id="34" creationId="{6956798C-23C4-F0F4-A841-240259381855}"/>
          </ac:picMkLst>
        </pc:picChg>
        <pc:picChg chg="add del mod">
          <ac:chgData name="Vincent Bazinet" userId="884a7853-1c20-468a-ad91-74012e5cbdd0" providerId="ADAL" clId="{F8218F05-B283-4157-90B9-A9E5CE0AAF45}" dt="2023-02-05T01:02:35.863" v="762" actId="21"/>
          <ac:picMkLst>
            <pc:docMk/>
            <pc:sldMk cId="4118814386" sldId="723"/>
            <ac:picMk id="35" creationId="{63A5E6F2-F0B6-E437-2FAA-F0EFBAE65DF7}"/>
          </ac:picMkLst>
        </pc:picChg>
        <pc:picChg chg="add mod">
          <ac:chgData name="Vincent Bazinet" userId="884a7853-1c20-468a-ad91-74012e5cbdd0" providerId="ADAL" clId="{F8218F05-B283-4157-90B9-A9E5CE0AAF45}" dt="2023-02-05T01:02:39.993" v="765"/>
          <ac:picMkLst>
            <pc:docMk/>
            <pc:sldMk cId="4118814386" sldId="723"/>
            <ac:picMk id="36" creationId="{8994CF72-1A97-7D1C-EC6E-2224C285924F}"/>
          </ac:picMkLst>
        </pc:picChg>
      </pc:sldChg>
      <pc:sldChg chg="addSp delSp modSp add del mod modNotesTx">
        <pc:chgData name="Vincent Bazinet" userId="884a7853-1c20-468a-ad91-74012e5cbdd0" providerId="ADAL" clId="{F8218F05-B283-4157-90B9-A9E5CE0AAF45}" dt="2023-02-08T21:15:39.722" v="9618" actId="2696"/>
        <pc:sldMkLst>
          <pc:docMk/>
          <pc:sldMk cId="3412503684" sldId="724"/>
        </pc:sldMkLst>
        <pc:spChg chg="add mod">
          <ac:chgData name="Vincent Bazinet" userId="884a7853-1c20-468a-ad91-74012e5cbdd0" providerId="ADAL" clId="{F8218F05-B283-4157-90B9-A9E5CE0AAF45}" dt="2023-02-05T00:25:15.303" v="670" actId="1076"/>
          <ac:spMkLst>
            <pc:docMk/>
            <pc:sldMk cId="3412503684" sldId="724"/>
            <ac:spMk id="2" creationId="{174B48CD-AFB4-DC52-0BD9-2B32864E1859}"/>
          </ac:spMkLst>
        </pc:spChg>
        <pc:spChg chg="add mod">
          <ac:chgData name="Vincent Bazinet" userId="884a7853-1c20-468a-ad91-74012e5cbdd0" providerId="ADAL" clId="{F8218F05-B283-4157-90B9-A9E5CE0AAF45}" dt="2023-02-05T00:29:16.942" v="746" actId="14100"/>
          <ac:spMkLst>
            <pc:docMk/>
            <pc:sldMk cId="3412503684" sldId="724"/>
            <ac:spMk id="5" creationId="{75D5D9EE-B385-B958-67BE-A8220CEC97C1}"/>
          </ac:spMkLst>
        </pc:spChg>
        <pc:picChg chg="add mod">
          <ac:chgData name="Vincent Bazinet" userId="884a7853-1c20-468a-ad91-74012e5cbdd0" providerId="ADAL" clId="{F8218F05-B283-4157-90B9-A9E5CE0AAF45}" dt="2023-02-05T00:25:15.303" v="670" actId="1076"/>
          <ac:picMkLst>
            <pc:docMk/>
            <pc:sldMk cId="3412503684" sldId="724"/>
            <ac:picMk id="4" creationId="{634B2D15-3317-F708-870E-BFAC7145E53B}"/>
          </ac:picMkLst>
        </pc:picChg>
        <pc:picChg chg="add mod">
          <ac:chgData name="Vincent Bazinet" userId="884a7853-1c20-468a-ad91-74012e5cbdd0" providerId="ADAL" clId="{F8218F05-B283-4157-90B9-A9E5CE0AAF45}" dt="2023-02-05T01:02:58.086" v="767" actId="29295"/>
          <ac:picMkLst>
            <pc:docMk/>
            <pc:sldMk cId="3412503684" sldId="724"/>
            <ac:picMk id="6" creationId="{BB883CA5-C7A8-C7C4-567E-1315057CA3DC}"/>
          </ac:picMkLst>
        </pc:picChg>
        <pc:picChg chg="mod">
          <ac:chgData name="Vincent Bazinet" userId="884a7853-1c20-468a-ad91-74012e5cbdd0" providerId="ADAL" clId="{F8218F05-B283-4157-90B9-A9E5CE0AAF45}" dt="2023-02-05T00:21:17.888" v="606" actId="1076"/>
          <ac:picMkLst>
            <pc:docMk/>
            <pc:sldMk cId="3412503684" sldId="724"/>
            <ac:picMk id="21" creationId="{4530CF0A-728E-F500-1712-527CEF07F7D1}"/>
          </ac:picMkLst>
        </pc:picChg>
        <pc:picChg chg="mod">
          <ac:chgData name="Vincent Bazinet" userId="884a7853-1c20-468a-ad91-74012e5cbdd0" providerId="ADAL" clId="{F8218F05-B283-4157-90B9-A9E5CE0AAF45}" dt="2023-02-05T00:21:17.888" v="606" actId="1076"/>
          <ac:picMkLst>
            <pc:docMk/>
            <pc:sldMk cId="3412503684" sldId="724"/>
            <ac:picMk id="23" creationId="{0990817C-6381-5778-CBF0-19DEE693E7C9}"/>
          </ac:picMkLst>
        </pc:picChg>
        <pc:picChg chg="mod">
          <ac:chgData name="Vincent Bazinet" userId="884a7853-1c20-468a-ad91-74012e5cbdd0" providerId="ADAL" clId="{F8218F05-B283-4157-90B9-A9E5CE0AAF45}" dt="2023-02-05T00:21:21.379" v="607" actId="1076"/>
          <ac:picMkLst>
            <pc:docMk/>
            <pc:sldMk cId="3412503684" sldId="724"/>
            <ac:picMk id="25" creationId="{D85C55B9-BAFF-95AF-DE19-71A008753699}"/>
          </ac:picMkLst>
        </pc:picChg>
        <pc:picChg chg="del mod">
          <ac:chgData name="Vincent Bazinet" userId="884a7853-1c20-468a-ad91-74012e5cbdd0" providerId="ADAL" clId="{F8218F05-B283-4157-90B9-A9E5CE0AAF45}" dt="2023-02-05T01:02:34.507" v="761" actId="21"/>
          <ac:picMkLst>
            <pc:docMk/>
            <pc:sldMk cId="3412503684" sldId="724"/>
            <ac:picMk id="29" creationId="{87A312CC-DEA4-3158-A14F-41AA839D664F}"/>
          </ac:picMkLst>
        </pc:picChg>
      </pc:sldChg>
      <pc:sldChg chg="addSp delSp modSp add del mod">
        <pc:chgData name="Vincent Bazinet" userId="884a7853-1c20-468a-ad91-74012e5cbdd0" providerId="ADAL" clId="{F8218F05-B283-4157-90B9-A9E5CE0AAF45}" dt="2023-02-08T21:15:44.112" v="9619" actId="2696"/>
        <pc:sldMkLst>
          <pc:docMk/>
          <pc:sldMk cId="3195757029" sldId="725"/>
        </pc:sldMkLst>
        <pc:spChg chg="mod">
          <ac:chgData name="Vincent Bazinet" userId="884a7853-1c20-468a-ad91-74012e5cbdd0" providerId="ADAL" clId="{F8218F05-B283-4157-90B9-A9E5CE0AAF45}" dt="2023-02-05T00:27:50.148" v="716" actId="20577"/>
          <ac:spMkLst>
            <pc:docMk/>
            <pc:sldMk cId="3195757029" sldId="725"/>
            <ac:spMk id="2" creationId="{174B48CD-AFB4-DC52-0BD9-2B32864E1859}"/>
          </ac:spMkLst>
        </pc:spChg>
        <pc:spChg chg="mod">
          <ac:chgData name="Vincent Bazinet" userId="884a7853-1c20-468a-ad91-74012e5cbdd0" providerId="ADAL" clId="{F8218F05-B283-4157-90B9-A9E5CE0AAF45}" dt="2023-02-05T00:28:11.782" v="731" actId="1076"/>
          <ac:spMkLst>
            <pc:docMk/>
            <pc:sldMk cId="3195757029" sldId="725"/>
            <ac:spMk id="5" creationId="{75D5D9EE-B385-B958-67BE-A8220CEC97C1}"/>
          </ac:spMkLst>
        </pc:spChg>
        <pc:picChg chg="del mod">
          <ac:chgData name="Vincent Bazinet" userId="884a7853-1c20-468a-ad91-74012e5cbdd0" providerId="ADAL" clId="{F8218F05-B283-4157-90B9-A9E5CE0AAF45}" dt="2023-02-05T00:29:02.350" v="745" actId="21"/>
          <ac:picMkLst>
            <pc:docMk/>
            <pc:sldMk cId="3195757029" sldId="725"/>
            <ac:picMk id="4" creationId="{634B2D15-3317-F708-870E-BFAC7145E53B}"/>
          </ac:picMkLst>
        </pc:picChg>
        <pc:picChg chg="add mod ord">
          <ac:chgData name="Vincent Bazinet" userId="884a7853-1c20-468a-ad91-74012e5cbdd0" providerId="ADAL" clId="{F8218F05-B283-4157-90B9-A9E5CE0AAF45}" dt="2023-02-05T00:29:01.347" v="744" actId="167"/>
          <ac:picMkLst>
            <pc:docMk/>
            <pc:sldMk cId="3195757029" sldId="725"/>
            <ac:picMk id="6" creationId="{D50316BC-047C-D289-2053-4AFE151570CA}"/>
          </ac:picMkLst>
        </pc:picChg>
        <pc:picChg chg="add mod">
          <ac:chgData name="Vincent Bazinet" userId="884a7853-1c20-468a-ad91-74012e5cbdd0" providerId="ADAL" clId="{F8218F05-B283-4157-90B9-A9E5CE0AAF45}" dt="2023-02-05T01:02:52.408" v="766" actId="29295"/>
          <ac:picMkLst>
            <pc:docMk/>
            <pc:sldMk cId="3195757029" sldId="725"/>
            <ac:picMk id="7" creationId="{975D7B58-89CB-2488-B1AD-1D9F91EC37AC}"/>
          </ac:picMkLst>
        </pc:picChg>
        <pc:picChg chg="mod">
          <ac:chgData name="Vincent Bazinet" userId="884a7853-1c20-468a-ad91-74012e5cbdd0" providerId="ADAL" clId="{F8218F05-B283-4157-90B9-A9E5CE0AAF45}" dt="2023-02-05T00:27:13.680" v="673" actId="29295"/>
          <ac:picMkLst>
            <pc:docMk/>
            <pc:sldMk cId="3195757029" sldId="725"/>
            <ac:picMk id="21" creationId="{4530CF0A-728E-F500-1712-527CEF07F7D1}"/>
          </ac:picMkLst>
        </pc:picChg>
        <pc:picChg chg="mod">
          <ac:chgData name="Vincent Bazinet" userId="884a7853-1c20-468a-ad91-74012e5cbdd0" providerId="ADAL" clId="{F8218F05-B283-4157-90B9-A9E5CE0AAF45}" dt="2023-02-05T00:27:15.746" v="674" actId="29295"/>
          <ac:picMkLst>
            <pc:docMk/>
            <pc:sldMk cId="3195757029" sldId="725"/>
            <ac:picMk id="23" creationId="{0990817C-6381-5778-CBF0-19DEE693E7C9}"/>
          </ac:picMkLst>
        </pc:picChg>
        <pc:picChg chg="mod">
          <ac:chgData name="Vincent Bazinet" userId="884a7853-1c20-468a-ad91-74012e5cbdd0" providerId="ADAL" clId="{F8218F05-B283-4157-90B9-A9E5CE0AAF45}" dt="2023-02-05T00:27:11.093" v="672" actId="29295"/>
          <ac:picMkLst>
            <pc:docMk/>
            <pc:sldMk cId="3195757029" sldId="725"/>
            <ac:picMk id="25" creationId="{D85C55B9-BAFF-95AF-DE19-71A008753699}"/>
          </ac:picMkLst>
        </pc:picChg>
        <pc:picChg chg="del">
          <ac:chgData name="Vincent Bazinet" userId="884a7853-1c20-468a-ad91-74012e5cbdd0" providerId="ADAL" clId="{F8218F05-B283-4157-90B9-A9E5CE0AAF45}" dt="2023-02-05T01:02:33.298" v="760" actId="21"/>
          <ac:picMkLst>
            <pc:docMk/>
            <pc:sldMk cId="3195757029" sldId="725"/>
            <ac:picMk id="29" creationId="{87A312CC-DEA4-3158-A14F-41AA839D664F}"/>
          </ac:picMkLst>
        </pc:picChg>
      </pc:sldChg>
      <pc:sldChg chg="addSp delSp modSp add del mod modNotesTx">
        <pc:chgData name="Vincent Bazinet" userId="884a7853-1c20-468a-ad91-74012e5cbdd0" providerId="ADAL" clId="{F8218F05-B283-4157-90B9-A9E5CE0AAF45}" dt="2023-02-08T21:15:46.736" v="9620" actId="2696"/>
        <pc:sldMkLst>
          <pc:docMk/>
          <pc:sldMk cId="3879150877" sldId="726"/>
        </pc:sldMkLst>
        <pc:spChg chg="del">
          <ac:chgData name="Vincent Bazinet" userId="884a7853-1c20-468a-ad91-74012e5cbdd0" providerId="ADAL" clId="{F8218F05-B283-4157-90B9-A9E5CE0AAF45}" dt="2023-02-05T00:53:26.443" v="751" actId="21"/>
          <ac:spMkLst>
            <pc:docMk/>
            <pc:sldMk cId="3879150877" sldId="726"/>
            <ac:spMk id="2" creationId="{174B48CD-AFB4-DC52-0BD9-2B32864E1859}"/>
          </ac:spMkLst>
        </pc:spChg>
        <pc:spChg chg="add mod">
          <ac:chgData name="Vincent Bazinet" userId="884a7853-1c20-468a-ad91-74012e5cbdd0" providerId="ADAL" clId="{F8218F05-B283-4157-90B9-A9E5CE0AAF45}" dt="2023-02-05T01:03:44.067" v="842" actId="20577"/>
          <ac:spMkLst>
            <pc:docMk/>
            <pc:sldMk cId="3879150877" sldId="726"/>
            <ac:spMk id="3" creationId="{48C3F75E-EBA7-BFF3-8B53-1372EF81C75E}"/>
          </ac:spMkLst>
        </pc:spChg>
        <pc:spChg chg="del">
          <ac:chgData name="Vincent Bazinet" userId="884a7853-1c20-468a-ad91-74012e5cbdd0" providerId="ADAL" clId="{F8218F05-B283-4157-90B9-A9E5CE0AAF45}" dt="2023-02-05T00:53:25.691" v="750" actId="21"/>
          <ac:spMkLst>
            <pc:docMk/>
            <pc:sldMk cId="3879150877" sldId="726"/>
            <ac:spMk id="5" creationId="{75D5D9EE-B385-B958-67BE-A8220CEC97C1}"/>
          </ac:spMkLst>
        </pc:spChg>
        <pc:spChg chg="add mod">
          <ac:chgData name="Vincent Bazinet" userId="884a7853-1c20-468a-ad91-74012e5cbdd0" providerId="ADAL" clId="{F8218F05-B283-4157-90B9-A9E5CE0AAF45}" dt="2023-02-05T01:04:36.518" v="865" actId="1076"/>
          <ac:spMkLst>
            <pc:docMk/>
            <pc:sldMk cId="3879150877" sldId="726"/>
            <ac:spMk id="7" creationId="{E133E216-90D6-4B64-2057-BA0539F5E6A1}"/>
          </ac:spMkLst>
        </pc:spChg>
        <pc:picChg chg="del">
          <ac:chgData name="Vincent Bazinet" userId="884a7853-1c20-468a-ad91-74012e5cbdd0" providerId="ADAL" clId="{F8218F05-B283-4157-90B9-A9E5CE0AAF45}" dt="2023-02-05T00:53:24.429" v="749" actId="21"/>
          <ac:picMkLst>
            <pc:docMk/>
            <pc:sldMk cId="3879150877" sldId="726"/>
            <ac:picMk id="4" creationId="{634B2D15-3317-F708-870E-BFAC7145E53B}"/>
          </ac:picMkLst>
        </pc:picChg>
        <pc:picChg chg="add del mod">
          <ac:chgData name="Vincent Bazinet" userId="884a7853-1c20-468a-ad91-74012e5cbdd0" providerId="ADAL" clId="{F8218F05-B283-4157-90B9-A9E5CE0AAF45}" dt="2023-02-05T01:04:25.762" v="857" actId="21"/>
          <ac:picMkLst>
            <pc:docMk/>
            <pc:sldMk cId="3879150877" sldId="726"/>
            <ac:picMk id="6" creationId="{4EB3EB8A-2E6A-C158-2078-B3B0A8D9D978}"/>
          </ac:picMkLst>
        </pc:picChg>
        <pc:picChg chg="add mod ord">
          <ac:chgData name="Vincent Bazinet" userId="884a7853-1c20-468a-ad91-74012e5cbdd0" providerId="ADAL" clId="{F8218F05-B283-4157-90B9-A9E5CE0AAF45}" dt="2023-02-05T01:02:27.137" v="758" actId="167"/>
          <ac:picMkLst>
            <pc:docMk/>
            <pc:sldMk cId="3879150877" sldId="726"/>
            <ac:picMk id="10" creationId="{4E0810C8-D422-78E2-B0D4-C843685E884C}"/>
          </ac:picMkLst>
        </pc:picChg>
        <pc:picChg chg="add mod ord">
          <ac:chgData name="Vincent Bazinet" userId="884a7853-1c20-468a-ad91-74012e5cbdd0" providerId="ADAL" clId="{F8218F05-B283-4157-90B9-A9E5CE0AAF45}" dt="2023-02-05T01:04:51.474" v="872" actId="167"/>
          <ac:picMkLst>
            <pc:docMk/>
            <pc:sldMk cId="3879150877" sldId="726"/>
            <ac:picMk id="14" creationId="{B5C60C26-70BD-2971-C3E3-EE9FABFDF6E9}"/>
          </ac:picMkLst>
        </pc:picChg>
        <pc:picChg chg="add del mod ord">
          <ac:chgData name="Vincent Bazinet" userId="884a7853-1c20-468a-ad91-74012e5cbdd0" providerId="ADAL" clId="{F8218F05-B283-4157-90B9-A9E5CE0AAF45}" dt="2023-02-05T01:04:52.597" v="873" actId="21"/>
          <ac:picMkLst>
            <pc:docMk/>
            <pc:sldMk cId="3879150877" sldId="726"/>
            <ac:picMk id="16" creationId="{46541A0E-3D2F-7F3C-7BA4-F9FC473B73FF}"/>
          </ac:picMkLst>
        </pc:picChg>
        <pc:picChg chg="mod">
          <ac:chgData name="Vincent Bazinet" userId="884a7853-1c20-468a-ad91-74012e5cbdd0" providerId="ADAL" clId="{F8218F05-B283-4157-90B9-A9E5CE0AAF45}" dt="2023-02-05T00:53:18.912" v="747" actId="29295"/>
          <ac:picMkLst>
            <pc:docMk/>
            <pc:sldMk cId="3879150877" sldId="726"/>
            <ac:picMk id="25" creationId="{D85C55B9-BAFF-95AF-DE19-71A008753699}"/>
          </ac:picMkLst>
        </pc:picChg>
        <pc:picChg chg="del mod">
          <ac:chgData name="Vincent Bazinet" userId="884a7853-1c20-468a-ad91-74012e5cbdd0" providerId="ADAL" clId="{F8218F05-B283-4157-90B9-A9E5CE0AAF45}" dt="2023-02-05T01:02:28.068" v="759" actId="21"/>
          <ac:picMkLst>
            <pc:docMk/>
            <pc:sldMk cId="3879150877" sldId="726"/>
            <ac:picMk id="29" creationId="{87A312CC-DEA4-3158-A14F-41AA839D664F}"/>
          </ac:picMkLst>
        </pc:picChg>
      </pc:sldChg>
      <pc:sldChg chg="addSp delSp modSp add del mod modAnim modNotesTx">
        <pc:chgData name="Vincent Bazinet" userId="884a7853-1c20-468a-ad91-74012e5cbdd0" providerId="ADAL" clId="{F8218F05-B283-4157-90B9-A9E5CE0AAF45}" dt="2023-02-06T18:24:11.857" v="1498" actId="2696"/>
        <pc:sldMkLst>
          <pc:docMk/>
          <pc:sldMk cId="2086400664" sldId="727"/>
        </pc:sldMkLst>
        <pc:spChg chg="add mod">
          <ac:chgData name="Vincent Bazinet" userId="884a7853-1c20-468a-ad91-74012e5cbdd0" providerId="ADAL" clId="{F8218F05-B283-4157-90B9-A9E5CE0AAF45}" dt="2023-02-06T18:11:45.208" v="1347" actId="1036"/>
          <ac:spMkLst>
            <pc:docMk/>
            <pc:sldMk cId="2086400664" sldId="727"/>
            <ac:spMk id="2" creationId="{1E7BDC66-0940-7FCC-51FA-94D0C87BA07F}"/>
          </ac:spMkLst>
        </pc:spChg>
        <pc:spChg chg="del">
          <ac:chgData name="Vincent Bazinet" userId="884a7853-1c20-468a-ad91-74012e5cbdd0" providerId="ADAL" clId="{F8218F05-B283-4157-90B9-A9E5CE0AAF45}" dt="2023-02-05T01:05:39.577" v="875" actId="21"/>
          <ac:spMkLst>
            <pc:docMk/>
            <pc:sldMk cId="2086400664" sldId="727"/>
            <ac:spMk id="3" creationId="{48C3F75E-EBA7-BFF3-8B53-1372EF81C75E}"/>
          </ac:spMkLst>
        </pc:spChg>
        <pc:spChg chg="add mod">
          <ac:chgData name="Vincent Bazinet" userId="884a7853-1c20-468a-ad91-74012e5cbdd0" providerId="ADAL" clId="{F8218F05-B283-4157-90B9-A9E5CE0AAF45}" dt="2023-02-06T18:11:45.208" v="1347" actId="1036"/>
          <ac:spMkLst>
            <pc:docMk/>
            <pc:sldMk cId="2086400664" sldId="727"/>
            <ac:spMk id="3" creationId="{8A6DF350-528A-BBD4-125C-5E5A1D0DBEDE}"/>
          </ac:spMkLst>
        </pc:spChg>
        <pc:spChg chg="add mod">
          <ac:chgData name="Vincent Bazinet" userId="884a7853-1c20-468a-ad91-74012e5cbdd0" providerId="ADAL" clId="{F8218F05-B283-4157-90B9-A9E5CE0AAF45}" dt="2023-02-06T18:14:19.838" v="1401" actId="1076"/>
          <ac:spMkLst>
            <pc:docMk/>
            <pc:sldMk cId="2086400664" sldId="727"/>
            <ac:spMk id="5" creationId="{3C193A54-54A6-88AF-B384-F6CC9FC84361}"/>
          </ac:spMkLst>
        </pc:spChg>
        <pc:spChg chg="add mod">
          <ac:chgData name="Vincent Bazinet" userId="884a7853-1c20-468a-ad91-74012e5cbdd0" providerId="ADAL" clId="{F8218F05-B283-4157-90B9-A9E5CE0AAF45}" dt="2023-02-06T18:11:45.208" v="1347" actId="1036"/>
          <ac:spMkLst>
            <pc:docMk/>
            <pc:sldMk cId="2086400664" sldId="727"/>
            <ac:spMk id="6" creationId="{131721DE-238C-939B-2A94-47EFCC25E47E}"/>
          </ac:spMkLst>
        </pc:spChg>
        <pc:spChg chg="add mod">
          <ac:chgData name="Vincent Bazinet" userId="884a7853-1c20-468a-ad91-74012e5cbdd0" providerId="ADAL" clId="{F8218F05-B283-4157-90B9-A9E5CE0AAF45}" dt="2023-02-06T18:11:45.208" v="1347" actId="1036"/>
          <ac:spMkLst>
            <pc:docMk/>
            <pc:sldMk cId="2086400664" sldId="727"/>
            <ac:spMk id="7" creationId="{49429E04-B8A8-661D-74E5-203E847731F9}"/>
          </ac:spMkLst>
        </pc:spChg>
        <pc:spChg chg="del">
          <ac:chgData name="Vincent Bazinet" userId="884a7853-1c20-468a-ad91-74012e5cbdd0" providerId="ADAL" clId="{F8218F05-B283-4157-90B9-A9E5CE0AAF45}" dt="2023-02-05T01:05:39.577" v="875" actId="21"/>
          <ac:spMkLst>
            <pc:docMk/>
            <pc:sldMk cId="2086400664" sldId="727"/>
            <ac:spMk id="7" creationId="{E133E216-90D6-4B64-2057-BA0539F5E6A1}"/>
          </ac:spMkLst>
        </pc:spChg>
        <pc:spChg chg="add mod">
          <ac:chgData name="Vincent Bazinet" userId="884a7853-1c20-468a-ad91-74012e5cbdd0" providerId="ADAL" clId="{F8218F05-B283-4157-90B9-A9E5CE0AAF45}" dt="2023-02-06T18:11:45.208" v="1347" actId="1036"/>
          <ac:spMkLst>
            <pc:docMk/>
            <pc:sldMk cId="2086400664" sldId="727"/>
            <ac:spMk id="9" creationId="{E00B8432-A04C-90AF-3697-C318F784F535}"/>
          </ac:spMkLst>
        </pc:spChg>
        <pc:spChg chg="add mod">
          <ac:chgData name="Vincent Bazinet" userId="884a7853-1c20-468a-ad91-74012e5cbdd0" providerId="ADAL" clId="{F8218F05-B283-4157-90B9-A9E5CE0AAF45}" dt="2023-02-06T18:10:12.017" v="1312" actId="1076"/>
          <ac:spMkLst>
            <pc:docMk/>
            <pc:sldMk cId="2086400664" sldId="727"/>
            <ac:spMk id="10" creationId="{6EF4E113-7336-7A7F-8CB5-F181732B6803}"/>
          </ac:spMkLst>
        </pc:spChg>
        <pc:spChg chg="add mod">
          <ac:chgData name="Vincent Bazinet" userId="884a7853-1c20-468a-ad91-74012e5cbdd0" providerId="ADAL" clId="{F8218F05-B283-4157-90B9-A9E5CE0AAF45}" dt="2023-02-06T18:11:18.332" v="1317" actId="1076"/>
          <ac:spMkLst>
            <pc:docMk/>
            <pc:sldMk cId="2086400664" sldId="727"/>
            <ac:spMk id="11" creationId="{FBB565B8-7B35-6D4A-0D57-31ED01CD8A1A}"/>
          </ac:spMkLst>
        </pc:spChg>
        <pc:spChg chg="del">
          <ac:chgData name="Vincent Bazinet" userId="884a7853-1c20-468a-ad91-74012e5cbdd0" providerId="ADAL" clId="{F8218F05-B283-4157-90B9-A9E5CE0AAF45}" dt="2023-02-05T01:05:48.620" v="877" actId="21"/>
          <ac:spMkLst>
            <pc:docMk/>
            <pc:sldMk cId="2086400664" sldId="727"/>
            <ac:spMk id="12" creationId="{105C6A8A-2C79-4493-C28A-A3195DF8A8F6}"/>
          </ac:spMkLst>
        </pc:spChg>
        <pc:spChg chg="add mod ord">
          <ac:chgData name="Vincent Bazinet" userId="884a7853-1c20-468a-ad91-74012e5cbdd0" providerId="ADAL" clId="{F8218F05-B283-4157-90B9-A9E5CE0AAF45}" dt="2023-02-06T18:11:28.105" v="1320" actId="14100"/>
          <ac:spMkLst>
            <pc:docMk/>
            <pc:sldMk cId="2086400664" sldId="727"/>
            <ac:spMk id="12" creationId="{733A975A-321B-F7ED-A78B-AD5A97B93C5D}"/>
          </ac:spMkLst>
        </pc:spChg>
        <pc:spChg chg="add mod">
          <ac:chgData name="Vincent Bazinet" userId="884a7853-1c20-468a-ad91-74012e5cbdd0" providerId="ADAL" clId="{F8218F05-B283-4157-90B9-A9E5CE0AAF45}" dt="2023-02-06T18:14:19.838" v="1401" actId="1076"/>
          <ac:spMkLst>
            <pc:docMk/>
            <pc:sldMk cId="2086400664" sldId="727"/>
            <ac:spMk id="14" creationId="{6BD6E687-79EB-BD96-E9A2-F297528D6477}"/>
          </ac:spMkLst>
        </pc:spChg>
        <pc:spChg chg="del">
          <ac:chgData name="Vincent Bazinet" userId="884a7853-1c20-468a-ad91-74012e5cbdd0" providerId="ADAL" clId="{F8218F05-B283-4157-90B9-A9E5CE0AAF45}" dt="2023-02-05T01:05:43.988" v="876" actId="21"/>
          <ac:spMkLst>
            <pc:docMk/>
            <pc:sldMk cId="2086400664" sldId="727"/>
            <ac:spMk id="18" creationId="{407B3302-9B4F-A56C-5D87-841CF0BEB5B6}"/>
          </ac:spMkLst>
        </pc:spChg>
        <pc:spChg chg="del">
          <ac:chgData name="Vincent Bazinet" userId="884a7853-1c20-468a-ad91-74012e5cbdd0" providerId="ADAL" clId="{F8218F05-B283-4157-90B9-A9E5CE0AAF45}" dt="2023-02-05T01:05:49.586" v="878" actId="21"/>
          <ac:spMkLst>
            <pc:docMk/>
            <pc:sldMk cId="2086400664" sldId="727"/>
            <ac:spMk id="19" creationId="{AA8C18B5-0F2C-0CE7-F92C-CA61168B5C49}"/>
          </ac:spMkLst>
        </pc:spChg>
        <pc:picChg chg="add mod">
          <ac:chgData name="Vincent Bazinet" userId="884a7853-1c20-468a-ad91-74012e5cbdd0" providerId="ADAL" clId="{F8218F05-B283-4157-90B9-A9E5CE0AAF45}" dt="2023-02-06T18:11:38.165" v="1338" actId="1035"/>
          <ac:picMkLst>
            <pc:docMk/>
            <pc:sldMk cId="2086400664" sldId="727"/>
            <ac:picMk id="4" creationId="{E1D8EB63-8243-87E2-096E-31162630280F}"/>
          </ac:picMkLst>
        </pc:picChg>
        <pc:picChg chg="del">
          <ac:chgData name="Vincent Bazinet" userId="884a7853-1c20-468a-ad91-74012e5cbdd0" providerId="ADAL" clId="{F8218F05-B283-4157-90B9-A9E5CE0AAF45}" dt="2023-02-05T01:05:39.577" v="875" actId="21"/>
          <ac:picMkLst>
            <pc:docMk/>
            <pc:sldMk cId="2086400664" sldId="727"/>
            <ac:picMk id="10" creationId="{4E0810C8-D422-78E2-B0D4-C843685E884C}"/>
          </ac:picMkLst>
        </pc:picChg>
        <pc:picChg chg="del">
          <ac:chgData name="Vincent Bazinet" userId="884a7853-1c20-468a-ad91-74012e5cbdd0" providerId="ADAL" clId="{F8218F05-B283-4157-90B9-A9E5CE0AAF45}" dt="2023-02-05T01:05:39.577" v="875" actId="21"/>
          <ac:picMkLst>
            <pc:docMk/>
            <pc:sldMk cId="2086400664" sldId="727"/>
            <ac:picMk id="14" creationId="{B5C60C26-70BD-2971-C3E3-EE9FABFDF6E9}"/>
          </ac:picMkLst>
        </pc:picChg>
        <pc:picChg chg="del">
          <ac:chgData name="Vincent Bazinet" userId="884a7853-1c20-468a-ad91-74012e5cbdd0" providerId="ADAL" clId="{F8218F05-B283-4157-90B9-A9E5CE0AAF45}" dt="2023-02-05T01:05:43.988" v="876" actId="21"/>
          <ac:picMkLst>
            <pc:docMk/>
            <pc:sldMk cId="2086400664" sldId="727"/>
            <ac:picMk id="15" creationId="{6F6D1D71-DFEB-3768-42C3-8892626AB35C}"/>
          </ac:picMkLst>
        </pc:picChg>
        <pc:picChg chg="del">
          <ac:chgData name="Vincent Bazinet" userId="884a7853-1c20-468a-ad91-74012e5cbdd0" providerId="ADAL" clId="{F8218F05-B283-4157-90B9-A9E5CE0AAF45}" dt="2023-02-05T01:05:39.577" v="875" actId="21"/>
          <ac:picMkLst>
            <pc:docMk/>
            <pc:sldMk cId="2086400664" sldId="727"/>
            <ac:picMk id="21" creationId="{4530CF0A-728E-F500-1712-527CEF07F7D1}"/>
          </ac:picMkLst>
        </pc:picChg>
        <pc:picChg chg="del">
          <ac:chgData name="Vincent Bazinet" userId="884a7853-1c20-468a-ad91-74012e5cbdd0" providerId="ADAL" clId="{F8218F05-B283-4157-90B9-A9E5CE0AAF45}" dt="2023-02-05T01:05:39.577" v="875" actId="21"/>
          <ac:picMkLst>
            <pc:docMk/>
            <pc:sldMk cId="2086400664" sldId="727"/>
            <ac:picMk id="23" creationId="{0990817C-6381-5778-CBF0-19DEE693E7C9}"/>
          </ac:picMkLst>
        </pc:picChg>
        <pc:picChg chg="del">
          <ac:chgData name="Vincent Bazinet" userId="884a7853-1c20-468a-ad91-74012e5cbdd0" providerId="ADAL" clId="{F8218F05-B283-4157-90B9-A9E5CE0AAF45}" dt="2023-02-05T01:05:39.577" v="875" actId="21"/>
          <ac:picMkLst>
            <pc:docMk/>
            <pc:sldMk cId="2086400664" sldId="727"/>
            <ac:picMk id="25" creationId="{D85C55B9-BAFF-95AF-DE19-71A008753699}"/>
          </ac:picMkLst>
        </pc:picChg>
      </pc:sldChg>
      <pc:sldChg chg="add del">
        <pc:chgData name="Vincent Bazinet" userId="884a7853-1c20-468a-ad91-74012e5cbdd0" providerId="ADAL" clId="{F8218F05-B283-4157-90B9-A9E5CE0AAF45}" dt="2023-02-06T18:22:12.379" v="1446" actId="2696"/>
        <pc:sldMkLst>
          <pc:docMk/>
          <pc:sldMk cId="766165142" sldId="728"/>
        </pc:sldMkLst>
      </pc:sldChg>
      <pc:sldChg chg="addSp delSp modSp add del mod ord">
        <pc:chgData name="Vincent Bazinet" userId="884a7853-1c20-468a-ad91-74012e5cbdd0" providerId="ADAL" clId="{F8218F05-B283-4157-90B9-A9E5CE0AAF45}" dt="2023-02-07T17:01:30.303" v="1606" actId="2696"/>
        <pc:sldMkLst>
          <pc:docMk/>
          <pc:sldMk cId="2467860253" sldId="729"/>
        </pc:sldMkLst>
        <pc:spChg chg="mod">
          <ac:chgData name="Vincent Bazinet" userId="884a7853-1c20-468a-ad91-74012e5cbdd0" providerId="ADAL" clId="{F8218F05-B283-4157-90B9-A9E5CE0AAF45}" dt="2023-02-07T16:59:51.412" v="1561" actId="20577"/>
          <ac:spMkLst>
            <pc:docMk/>
            <pc:sldMk cId="2467860253" sldId="729"/>
            <ac:spMk id="2" creationId="{1E7BDC66-0940-7FCC-51FA-94D0C87BA07F}"/>
          </ac:spMkLst>
        </pc:spChg>
        <pc:spChg chg="mod">
          <ac:chgData name="Vincent Bazinet" userId="884a7853-1c20-468a-ad91-74012e5cbdd0" providerId="ADAL" clId="{F8218F05-B283-4157-90B9-A9E5CE0AAF45}" dt="2023-02-06T18:23:35.387" v="1469" actId="1076"/>
          <ac:spMkLst>
            <pc:docMk/>
            <pc:sldMk cId="2467860253" sldId="729"/>
            <ac:spMk id="3" creationId="{8A6DF350-528A-BBD4-125C-5E5A1D0DBEDE}"/>
          </ac:spMkLst>
        </pc:spChg>
        <pc:spChg chg="mod">
          <ac:chgData name="Vincent Bazinet" userId="884a7853-1c20-468a-ad91-74012e5cbdd0" providerId="ADAL" clId="{F8218F05-B283-4157-90B9-A9E5CE0AAF45}" dt="2023-02-06T18:23:31.359" v="1468" actId="1076"/>
          <ac:spMkLst>
            <pc:docMk/>
            <pc:sldMk cId="2467860253" sldId="729"/>
            <ac:spMk id="5" creationId="{3C193A54-54A6-88AF-B384-F6CC9FC84361}"/>
          </ac:spMkLst>
        </pc:spChg>
        <pc:spChg chg="mod">
          <ac:chgData name="Vincent Bazinet" userId="884a7853-1c20-468a-ad91-74012e5cbdd0" providerId="ADAL" clId="{F8218F05-B283-4157-90B9-A9E5CE0AAF45}" dt="2023-02-06T18:23:35.387" v="1469" actId="1076"/>
          <ac:spMkLst>
            <pc:docMk/>
            <pc:sldMk cId="2467860253" sldId="729"/>
            <ac:spMk id="6" creationId="{131721DE-238C-939B-2A94-47EFCC25E47E}"/>
          </ac:spMkLst>
        </pc:spChg>
        <pc:spChg chg="mod">
          <ac:chgData name="Vincent Bazinet" userId="884a7853-1c20-468a-ad91-74012e5cbdd0" providerId="ADAL" clId="{F8218F05-B283-4157-90B9-A9E5CE0AAF45}" dt="2023-02-06T18:23:35.387" v="1469" actId="1076"/>
          <ac:spMkLst>
            <pc:docMk/>
            <pc:sldMk cId="2467860253" sldId="729"/>
            <ac:spMk id="7" creationId="{49429E04-B8A8-661D-74E5-203E847731F9}"/>
          </ac:spMkLst>
        </pc:spChg>
        <pc:spChg chg="mod">
          <ac:chgData name="Vincent Bazinet" userId="884a7853-1c20-468a-ad91-74012e5cbdd0" providerId="ADAL" clId="{F8218F05-B283-4157-90B9-A9E5CE0AAF45}" dt="2023-02-06T18:23:35.387" v="1469" actId="1076"/>
          <ac:spMkLst>
            <pc:docMk/>
            <pc:sldMk cId="2467860253" sldId="729"/>
            <ac:spMk id="9" creationId="{E00B8432-A04C-90AF-3697-C318F784F535}"/>
          </ac:spMkLst>
        </pc:spChg>
        <pc:spChg chg="mod">
          <ac:chgData name="Vincent Bazinet" userId="884a7853-1c20-468a-ad91-74012e5cbdd0" providerId="ADAL" clId="{F8218F05-B283-4157-90B9-A9E5CE0AAF45}" dt="2023-02-06T18:23:31.359" v="1468" actId="1076"/>
          <ac:spMkLst>
            <pc:docMk/>
            <pc:sldMk cId="2467860253" sldId="729"/>
            <ac:spMk id="14" creationId="{6BD6E687-79EB-BD96-E9A2-F297528D6477}"/>
          </ac:spMkLst>
        </pc:spChg>
        <pc:picChg chg="del">
          <ac:chgData name="Vincent Bazinet" userId="884a7853-1c20-468a-ad91-74012e5cbdd0" providerId="ADAL" clId="{F8218F05-B283-4157-90B9-A9E5CE0AAF45}" dt="2023-02-06T18:23:24.264" v="1467" actId="21"/>
          <ac:picMkLst>
            <pc:docMk/>
            <pc:sldMk cId="2467860253" sldId="729"/>
            <ac:picMk id="4" creationId="{E1D8EB63-8243-87E2-096E-31162630280F}"/>
          </ac:picMkLst>
        </pc:picChg>
        <pc:picChg chg="add mod ord">
          <ac:chgData name="Vincent Bazinet" userId="884a7853-1c20-468a-ad91-74012e5cbdd0" providerId="ADAL" clId="{F8218F05-B283-4157-90B9-A9E5CE0AAF45}" dt="2023-02-06T18:23:31.359" v="1468" actId="1076"/>
          <ac:picMkLst>
            <pc:docMk/>
            <pc:sldMk cId="2467860253" sldId="729"/>
            <ac:picMk id="16" creationId="{6E860988-28B0-7DA8-CC1F-6EF8BCC8FC2A}"/>
          </ac:picMkLst>
        </pc:picChg>
      </pc:sldChg>
      <pc:sldChg chg="addSp delSp modSp add mod ord delAnim modAnim modNotesTx">
        <pc:chgData name="Vincent Bazinet" userId="884a7853-1c20-468a-ad91-74012e5cbdd0" providerId="ADAL" clId="{F8218F05-B283-4157-90B9-A9E5CE0AAF45}" dt="2023-02-10T03:40:36.332" v="11408" actId="20577"/>
        <pc:sldMkLst>
          <pc:docMk/>
          <pc:sldMk cId="3342396843" sldId="730"/>
        </pc:sldMkLst>
        <pc:spChg chg="del">
          <ac:chgData name="Vincent Bazinet" userId="884a7853-1c20-468a-ad91-74012e5cbdd0" providerId="ADAL" clId="{F8218F05-B283-4157-90B9-A9E5CE0AAF45}" dt="2023-02-08T21:30:50.380" v="9832" actId="21"/>
          <ac:spMkLst>
            <pc:docMk/>
            <pc:sldMk cId="3342396843" sldId="730"/>
            <ac:spMk id="2" creationId="{1E7BDC66-0940-7FCC-51FA-94D0C87BA07F}"/>
          </ac:spMkLst>
        </pc:spChg>
        <pc:spChg chg="del">
          <ac:chgData name="Vincent Bazinet" userId="884a7853-1c20-468a-ad91-74012e5cbdd0" providerId="ADAL" clId="{F8218F05-B283-4157-90B9-A9E5CE0AAF45}" dt="2023-02-08T21:30:50.380" v="9832" actId="21"/>
          <ac:spMkLst>
            <pc:docMk/>
            <pc:sldMk cId="3342396843" sldId="730"/>
            <ac:spMk id="3" creationId="{8A6DF350-528A-BBD4-125C-5E5A1D0DBEDE}"/>
          </ac:spMkLst>
        </pc:spChg>
        <pc:spChg chg="mod">
          <ac:chgData name="Vincent Bazinet" userId="884a7853-1c20-468a-ad91-74012e5cbdd0" providerId="ADAL" clId="{F8218F05-B283-4157-90B9-A9E5CE0AAF45}" dt="2023-02-06T18:23:41.231" v="1473"/>
          <ac:spMkLst>
            <pc:docMk/>
            <pc:sldMk cId="3342396843" sldId="730"/>
            <ac:spMk id="5" creationId="{3C193A54-54A6-88AF-B384-F6CC9FC84361}"/>
          </ac:spMkLst>
        </pc:spChg>
        <pc:spChg chg="del">
          <ac:chgData name="Vincent Bazinet" userId="884a7853-1c20-468a-ad91-74012e5cbdd0" providerId="ADAL" clId="{F8218F05-B283-4157-90B9-A9E5CE0AAF45}" dt="2023-02-08T21:30:50.380" v="9832" actId="21"/>
          <ac:spMkLst>
            <pc:docMk/>
            <pc:sldMk cId="3342396843" sldId="730"/>
            <ac:spMk id="6" creationId="{131721DE-238C-939B-2A94-47EFCC25E47E}"/>
          </ac:spMkLst>
        </pc:spChg>
        <pc:spChg chg="del">
          <ac:chgData name="Vincent Bazinet" userId="884a7853-1c20-468a-ad91-74012e5cbdd0" providerId="ADAL" clId="{F8218F05-B283-4157-90B9-A9E5CE0AAF45}" dt="2023-02-08T21:30:50.380" v="9832" actId="21"/>
          <ac:spMkLst>
            <pc:docMk/>
            <pc:sldMk cId="3342396843" sldId="730"/>
            <ac:spMk id="7" creationId="{49429E04-B8A8-661D-74E5-203E847731F9}"/>
          </ac:spMkLst>
        </pc:spChg>
        <pc:spChg chg="del">
          <ac:chgData name="Vincent Bazinet" userId="884a7853-1c20-468a-ad91-74012e5cbdd0" providerId="ADAL" clId="{F8218F05-B283-4157-90B9-A9E5CE0AAF45}" dt="2023-02-08T21:30:50.380" v="9832" actId="21"/>
          <ac:spMkLst>
            <pc:docMk/>
            <pc:sldMk cId="3342396843" sldId="730"/>
            <ac:spMk id="9" creationId="{E00B8432-A04C-90AF-3697-C318F784F535}"/>
          </ac:spMkLst>
        </pc:spChg>
        <pc:spChg chg="del">
          <ac:chgData name="Vincent Bazinet" userId="884a7853-1c20-468a-ad91-74012e5cbdd0" providerId="ADAL" clId="{F8218F05-B283-4157-90B9-A9E5CE0AAF45}" dt="2023-02-08T21:30:52.280" v="9833" actId="21"/>
          <ac:spMkLst>
            <pc:docMk/>
            <pc:sldMk cId="3342396843" sldId="730"/>
            <ac:spMk id="11" creationId="{FBB565B8-7B35-6D4A-0D57-31ED01CD8A1A}"/>
          </ac:spMkLst>
        </pc:spChg>
        <pc:spChg chg="mod">
          <ac:chgData name="Vincent Bazinet" userId="884a7853-1c20-468a-ad91-74012e5cbdd0" providerId="ADAL" clId="{F8218F05-B283-4157-90B9-A9E5CE0AAF45}" dt="2023-02-06T18:23:45.685" v="1483" actId="20577"/>
          <ac:spMkLst>
            <pc:docMk/>
            <pc:sldMk cId="3342396843" sldId="730"/>
            <ac:spMk id="14" creationId="{6BD6E687-79EB-BD96-E9A2-F297528D6477}"/>
          </ac:spMkLst>
        </pc:spChg>
        <pc:spChg chg="add mod">
          <ac:chgData name="Vincent Bazinet" userId="884a7853-1c20-468a-ad91-74012e5cbdd0" providerId="ADAL" clId="{F8218F05-B283-4157-90B9-A9E5CE0AAF45}" dt="2023-02-08T21:31:18.812" v="9907" actId="14100"/>
          <ac:spMkLst>
            <pc:docMk/>
            <pc:sldMk cId="3342396843" sldId="730"/>
            <ac:spMk id="15" creationId="{C3D48CD9-D217-C5CF-463B-F8D762DBE4BF}"/>
          </ac:spMkLst>
        </pc:spChg>
        <pc:spChg chg="add mod">
          <ac:chgData name="Vincent Bazinet" userId="884a7853-1c20-468a-ad91-74012e5cbdd0" providerId="ADAL" clId="{F8218F05-B283-4157-90B9-A9E5CE0AAF45}" dt="2023-02-08T21:31:51.315" v="9937" actId="20577"/>
          <ac:spMkLst>
            <pc:docMk/>
            <pc:sldMk cId="3342396843" sldId="730"/>
            <ac:spMk id="16" creationId="{5E9F5BA2-6966-192C-CC7B-E9A6484CEA70}"/>
          </ac:spMkLst>
        </pc:spChg>
        <pc:spChg chg="add mod">
          <ac:chgData name="Vincent Bazinet" userId="884a7853-1c20-468a-ad91-74012e5cbdd0" providerId="ADAL" clId="{F8218F05-B283-4157-90B9-A9E5CE0AAF45}" dt="2023-02-08T21:31:54.913" v="9944" actId="20577"/>
          <ac:spMkLst>
            <pc:docMk/>
            <pc:sldMk cId="3342396843" sldId="730"/>
            <ac:spMk id="17" creationId="{32EA80BD-C3D4-3927-4CD0-F07DE47E4DBC}"/>
          </ac:spMkLst>
        </pc:spChg>
        <pc:spChg chg="add mod">
          <ac:chgData name="Vincent Bazinet" userId="884a7853-1c20-468a-ad91-74012e5cbdd0" providerId="ADAL" clId="{F8218F05-B283-4157-90B9-A9E5CE0AAF45}" dt="2023-02-08T21:38:08.516" v="10024" actId="20577"/>
          <ac:spMkLst>
            <pc:docMk/>
            <pc:sldMk cId="3342396843" sldId="730"/>
            <ac:spMk id="20" creationId="{4C8DFB67-D01E-68D1-B1B2-FD700FD93E12}"/>
          </ac:spMkLst>
        </pc:spChg>
        <pc:picChg chg="add mod ord">
          <ac:chgData name="Vincent Bazinet" userId="884a7853-1c20-468a-ad91-74012e5cbdd0" providerId="ADAL" clId="{F8218F05-B283-4157-90B9-A9E5CE0AAF45}" dt="2023-02-06T18:24:00.862" v="1496" actId="167"/>
          <ac:picMkLst>
            <pc:docMk/>
            <pc:sldMk cId="3342396843" sldId="730"/>
            <ac:picMk id="4" creationId="{0F1D891D-470E-D277-9000-48FBE3056159}"/>
          </ac:picMkLst>
        </pc:picChg>
        <pc:picChg chg="del ord">
          <ac:chgData name="Vincent Bazinet" userId="884a7853-1c20-468a-ad91-74012e5cbdd0" providerId="ADAL" clId="{F8218F05-B283-4157-90B9-A9E5CE0AAF45}" dt="2023-02-06T18:24:02.578" v="1497" actId="21"/>
          <ac:picMkLst>
            <pc:docMk/>
            <pc:sldMk cId="3342396843" sldId="730"/>
            <ac:picMk id="16" creationId="{6E860988-28B0-7DA8-CC1F-6EF8BCC8FC2A}"/>
          </ac:picMkLst>
        </pc:picChg>
        <pc:picChg chg="add mod">
          <ac:chgData name="Vincent Bazinet" userId="884a7853-1c20-468a-ad91-74012e5cbdd0" providerId="ADAL" clId="{F8218F05-B283-4157-90B9-A9E5CE0AAF45}" dt="2023-02-08T21:32:15.455" v="9950" actId="1076"/>
          <ac:picMkLst>
            <pc:docMk/>
            <pc:sldMk cId="3342396843" sldId="730"/>
            <ac:picMk id="19" creationId="{753BB819-D656-73C0-957B-87975A12D29B}"/>
          </ac:picMkLst>
        </pc:picChg>
      </pc:sldChg>
      <pc:sldChg chg="addSp delSp modSp add mod ord delAnim modNotesTx">
        <pc:chgData name="Vincent Bazinet" userId="884a7853-1c20-468a-ad91-74012e5cbdd0" providerId="ADAL" clId="{F8218F05-B283-4157-90B9-A9E5CE0AAF45}" dt="2023-02-10T03:41:05.153" v="11413" actId="20577"/>
        <pc:sldMkLst>
          <pc:docMk/>
          <pc:sldMk cId="468109963" sldId="731"/>
        </pc:sldMkLst>
        <pc:spChg chg="mod">
          <ac:chgData name="Vincent Bazinet" userId="884a7853-1c20-468a-ad91-74012e5cbdd0" providerId="ADAL" clId="{F8218F05-B283-4157-90B9-A9E5CE0AAF45}" dt="2023-02-07T22:52:56.109" v="3507" actId="1076"/>
          <ac:spMkLst>
            <pc:docMk/>
            <pc:sldMk cId="468109963" sldId="731"/>
            <ac:spMk id="2" creationId="{1E7BDC66-0940-7FCC-51FA-94D0C87BA07F}"/>
          </ac:spMkLst>
        </pc:spChg>
        <pc:spChg chg="mod">
          <ac:chgData name="Vincent Bazinet" userId="884a7853-1c20-468a-ad91-74012e5cbdd0" providerId="ADAL" clId="{F8218F05-B283-4157-90B9-A9E5CE0AAF45}" dt="2023-02-07T22:52:56.109" v="3507" actId="1076"/>
          <ac:spMkLst>
            <pc:docMk/>
            <pc:sldMk cId="468109963" sldId="731"/>
            <ac:spMk id="3" creationId="{8A6DF350-528A-BBD4-125C-5E5A1D0DBEDE}"/>
          </ac:spMkLst>
        </pc:spChg>
        <pc:spChg chg="add del mod">
          <ac:chgData name="Vincent Bazinet" userId="884a7853-1c20-468a-ad91-74012e5cbdd0" providerId="ADAL" clId="{F8218F05-B283-4157-90B9-A9E5CE0AAF45}" dt="2023-02-07T18:00:50.785" v="2349" actId="21"/>
          <ac:spMkLst>
            <pc:docMk/>
            <pc:sldMk cId="468109963" sldId="731"/>
            <ac:spMk id="4" creationId="{953827D5-EF81-270B-971B-8C8C9F00130D}"/>
          </ac:spMkLst>
        </pc:spChg>
        <pc:spChg chg="mod">
          <ac:chgData name="Vincent Bazinet" userId="884a7853-1c20-468a-ad91-74012e5cbdd0" providerId="ADAL" clId="{F8218F05-B283-4157-90B9-A9E5CE0AAF45}" dt="2023-02-07T22:52:51.216" v="3506" actId="1076"/>
          <ac:spMkLst>
            <pc:docMk/>
            <pc:sldMk cId="468109963" sldId="731"/>
            <ac:spMk id="5" creationId="{3C193A54-54A6-88AF-B384-F6CC9FC84361}"/>
          </ac:spMkLst>
        </pc:spChg>
        <pc:spChg chg="del mod">
          <ac:chgData name="Vincent Bazinet" userId="884a7853-1c20-468a-ad91-74012e5cbdd0" providerId="ADAL" clId="{F8218F05-B283-4157-90B9-A9E5CE0AAF45}" dt="2023-02-07T17:03:04.347" v="1808" actId="21"/>
          <ac:spMkLst>
            <pc:docMk/>
            <pc:sldMk cId="468109963" sldId="731"/>
            <ac:spMk id="6" creationId="{131721DE-238C-939B-2A94-47EFCC25E47E}"/>
          </ac:spMkLst>
        </pc:spChg>
        <pc:spChg chg="del">
          <ac:chgData name="Vincent Bazinet" userId="884a7853-1c20-468a-ad91-74012e5cbdd0" providerId="ADAL" clId="{F8218F05-B283-4157-90B9-A9E5CE0AAF45}" dt="2023-02-07T17:01:16.086" v="1602" actId="21"/>
          <ac:spMkLst>
            <pc:docMk/>
            <pc:sldMk cId="468109963" sldId="731"/>
            <ac:spMk id="7" creationId="{49429E04-B8A8-661D-74E5-203E847731F9}"/>
          </ac:spMkLst>
        </pc:spChg>
        <pc:spChg chg="del">
          <ac:chgData name="Vincent Bazinet" userId="884a7853-1c20-468a-ad91-74012e5cbdd0" providerId="ADAL" clId="{F8218F05-B283-4157-90B9-A9E5CE0AAF45}" dt="2023-02-07T17:01:16.690" v="1603" actId="21"/>
          <ac:spMkLst>
            <pc:docMk/>
            <pc:sldMk cId="468109963" sldId="731"/>
            <ac:spMk id="9" creationId="{E00B8432-A04C-90AF-3697-C318F784F535}"/>
          </ac:spMkLst>
        </pc:spChg>
        <pc:spChg chg="del">
          <ac:chgData name="Vincent Bazinet" userId="884a7853-1c20-468a-ad91-74012e5cbdd0" providerId="ADAL" clId="{F8218F05-B283-4157-90B9-A9E5CE0AAF45}" dt="2023-02-07T18:13:02.980" v="2814" actId="21"/>
          <ac:spMkLst>
            <pc:docMk/>
            <pc:sldMk cId="468109963" sldId="731"/>
            <ac:spMk id="11" creationId="{FBB565B8-7B35-6D4A-0D57-31ED01CD8A1A}"/>
          </ac:spMkLst>
        </pc:spChg>
        <pc:spChg chg="mod">
          <ac:chgData name="Vincent Bazinet" userId="884a7853-1c20-468a-ad91-74012e5cbdd0" providerId="ADAL" clId="{F8218F05-B283-4157-90B9-A9E5CE0AAF45}" dt="2023-02-07T18:13:15.892" v="2818" actId="1076"/>
          <ac:spMkLst>
            <pc:docMk/>
            <pc:sldMk cId="468109963" sldId="731"/>
            <ac:spMk id="12" creationId="{733A975A-321B-F7ED-A78B-AD5A97B93C5D}"/>
          </ac:spMkLst>
        </pc:spChg>
        <pc:spChg chg="mod">
          <ac:chgData name="Vincent Bazinet" userId="884a7853-1c20-468a-ad91-74012e5cbdd0" providerId="ADAL" clId="{F8218F05-B283-4157-90B9-A9E5CE0AAF45}" dt="2023-02-07T22:52:51.216" v="3506" actId="1076"/>
          <ac:spMkLst>
            <pc:docMk/>
            <pc:sldMk cId="468109963" sldId="731"/>
            <ac:spMk id="14" creationId="{6BD6E687-79EB-BD96-E9A2-F297528D6477}"/>
          </ac:spMkLst>
        </pc:spChg>
        <pc:spChg chg="add mod">
          <ac:chgData name="Vincent Bazinet" userId="884a7853-1c20-468a-ad91-74012e5cbdd0" providerId="ADAL" clId="{F8218F05-B283-4157-90B9-A9E5CE0AAF45}" dt="2023-02-07T22:52:56.109" v="3507" actId="1076"/>
          <ac:spMkLst>
            <pc:docMk/>
            <pc:sldMk cId="468109963" sldId="731"/>
            <ac:spMk id="15" creationId="{1A824290-384E-3C8B-0716-07C1CC244227}"/>
          </ac:spMkLst>
        </pc:spChg>
        <pc:spChg chg="add del mod">
          <ac:chgData name="Vincent Bazinet" userId="884a7853-1c20-468a-ad91-74012e5cbdd0" providerId="ADAL" clId="{F8218F05-B283-4157-90B9-A9E5CE0AAF45}" dt="2023-02-07T18:01:08.920" v="2372" actId="21"/>
          <ac:spMkLst>
            <pc:docMk/>
            <pc:sldMk cId="468109963" sldId="731"/>
            <ac:spMk id="17" creationId="{3F701CF4-AA86-4D6B-A4E8-FF9EEF7EDCF0}"/>
          </ac:spMkLst>
        </pc:spChg>
        <pc:spChg chg="add mod">
          <ac:chgData name="Vincent Bazinet" userId="884a7853-1c20-468a-ad91-74012e5cbdd0" providerId="ADAL" clId="{F8218F05-B283-4157-90B9-A9E5CE0AAF45}" dt="2023-02-07T22:52:56.109" v="3507" actId="1076"/>
          <ac:spMkLst>
            <pc:docMk/>
            <pc:sldMk cId="468109963" sldId="731"/>
            <ac:spMk id="18" creationId="{F92BA791-67A7-957F-48E3-32E9300F5C2A}"/>
          </ac:spMkLst>
        </pc:spChg>
        <pc:spChg chg="add mod">
          <ac:chgData name="Vincent Bazinet" userId="884a7853-1c20-468a-ad91-74012e5cbdd0" providerId="ADAL" clId="{F8218F05-B283-4157-90B9-A9E5CE0AAF45}" dt="2023-02-08T21:38:22.680" v="10028" actId="20577"/>
          <ac:spMkLst>
            <pc:docMk/>
            <pc:sldMk cId="468109963" sldId="731"/>
            <ac:spMk id="19" creationId="{33937B6B-CCB6-E856-F143-B013E6A0561C}"/>
          </ac:spMkLst>
        </pc:spChg>
        <pc:picChg chg="del">
          <ac:chgData name="Vincent Bazinet" userId="884a7853-1c20-468a-ad91-74012e5cbdd0" providerId="ADAL" clId="{F8218F05-B283-4157-90B9-A9E5CE0AAF45}" dt="2023-02-07T22:51:24.710" v="3501" actId="21"/>
          <ac:picMkLst>
            <pc:docMk/>
            <pc:sldMk cId="468109963" sldId="731"/>
            <ac:picMk id="16" creationId="{6E860988-28B0-7DA8-CC1F-6EF8BCC8FC2A}"/>
          </ac:picMkLst>
        </pc:picChg>
      </pc:sldChg>
      <pc:sldChg chg="delSp modSp add del mod">
        <pc:chgData name="Vincent Bazinet" userId="884a7853-1c20-468a-ad91-74012e5cbdd0" providerId="ADAL" clId="{F8218F05-B283-4157-90B9-A9E5CE0AAF45}" dt="2023-02-07T23:07:28.422" v="3513" actId="2696"/>
        <pc:sldMkLst>
          <pc:docMk/>
          <pc:sldMk cId="1158665079" sldId="732"/>
        </pc:sldMkLst>
        <pc:spChg chg="mod">
          <ac:chgData name="Vincent Bazinet" userId="884a7853-1c20-468a-ad91-74012e5cbdd0" providerId="ADAL" clId="{F8218F05-B283-4157-90B9-A9E5CE0AAF45}" dt="2023-02-07T17:03:36.403" v="1816" actId="1076"/>
          <ac:spMkLst>
            <pc:docMk/>
            <pc:sldMk cId="1158665079" sldId="732"/>
            <ac:spMk id="2" creationId="{1E7BDC66-0940-7FCC-51FA-94D0C87BA07F}"/>
          </ac:spMkLst>
        </pc:spChg>
        <pc:spChg chg="del">
          <ac:chgData name="Vincent Bazinet" userId="884a7853-1c20-468a-ad91-74012e5cbdd0" providerId="ADAL" clId="{F8218F05-B283-4157-90B9-A9E5CE0AAF45}" dt="2023-02-07T17:03:28.340" v="1812" actId="21"/>
          <ac:spMkLst>
            <pc:docMk/>
            <pc:sldMk cId="1158665079" sldId="732"/>
            <ac:spMk id="5" creationId="{3C193A54-54A6-88AF-B384-F6CC9FC84361}"/>
          </ac:spMkLst>
        </pc:spChg>
        <pc:spChg chg="del">
          <ac:chgData name="Vincent Bazinet" userId="884a7853-1c20-468a-ad91-74012e5cbdd0" providerId="ADAL" clId="{F8218F05-B283-4157-90B9-A9E5CE0AAF45}" dt="2023-02-07T17:03:28.340" v="1812" actId="21"/>
          <ac:spMkLst>
            <pc:docMk/>
            <pc:sldMk cId="1158665079" sldId="732"/>
            <ac:spMk id="14" creationId="{6BD6E687-79EB-BD96-E9A2-F297528D6477}"/>
          </ac:spMkLst>
        </pc:spChg>
        <pc:picChg chg="del">
          <ac:chgData name="Vincent Bazinet" userId="884a7853-1c20-468a-ad91-74012e5cbdd0" providerId="ADAL" clId="{F8218F05-B283-4157-90B9-A9E5CE0AAF45}" dt="2023-02-07T17:03:28.855" v="1813" actId="21"/>
          <ac:picMkLst>
            <pc:docMk/>
            <pc:sldMk cId="1158665079" sldId="732"/>
            <ac:picMk id="16" creationId="{6E860988-28B0-7DA8-CC1F-6EF8BCC8FC2A}"/>
          </ac:picMkLst>
        </pc:picChg>
      </pc:sldChg>
      <pc:sldChg chg="addSp delSp modSp add mod modTransition delAnim modAnim modNotesTx">
        <pc:chgData name="Vincent Bazinet" userId="884a7853-1c20-468a-ad91-74012e5cbdd0" providerId="ADAL" clId="{F8218F05-B283-4157-90B9-A9E5CE0AAF45}" dt="2023-02-10T03:41:21.168" v="11415" actId="20577"/>
        <pc:sldMkLst>
          <pc:docMk/>
          <pc:sldMk cId="2778216303" sldId="733"/>
        </pc:sldMkLst>
        <pc:spChg chg="del">
          <ac:chgData name="Vincent Bazinet" userId="884a7853-1c20-468a-ad91-74012e5cbdd0" providerId="ADAL" clId="{F8218F05-B283-4157-90B9-A9E5CE0AAF45}" dt="2023-02-07T17:57:14.041" v="1819" actId="21"/>
          <ac:spMkLst>
            <pc:docMk/>
            <pc:sldMk cId="2778216303" sldId="733"/>
            <ac:spMk id="2" creationId="{1E7BDC66-0940-7FCC-51FA-94D0C87BA07F}"/>
          </ac:spMkLst>
        </pc:spChg>
        <pc:spChg chg="del">
          <ac:chgData name="Vincent Bazinet" userId="884a7853-1c20-468a-ad91-74012e5cbdd0" providerId="ADAL" clId="{F8218F05-B283-4157-90B9-A9E5CE0AAF45}" dt="2023-02-07T17:57:12.900" v="1818" actId="21"/>
          <ac:spMkLst>
            <pc:docMk/>
            <pc:sldMk cId="2778216303" sldId="733"/>
            <ac:spMk id="3" creationId="{8A6DF350-528A-BBD4-125C-5E5A1D0DBEDE}"/>
          </ac:spMkLst>
        </pc:spChg>
        <pc:spChg chg="add mod">
          <ac:chgData name="Vincent Bazinet" userId="884a7853-1c20-468a-ad91-74012e5cbdd0" providerId="ADAL" clId="{F8218F05-B283-4157-90B9-A9E5CE0AAF45}" dt="2023-02-07T18:02:25.987" v="2396" actId="5793"/>
          <ac:spMkLst>
            <pc:docMk/>
            <pc:sldMk cId="2778216303" sldId="733"/>
            <ac:spMk id="4" creationId="{D1DA214D-E06D-11BD-DB4E-62B93B2D664E}"/>
          </ac:spMkLst>
        </pc:spChg>
        <pc:spChg chg="del mod">
          <ac:chgData name="Vincent Bazinet" userId="884a7853-1c20-468a-ad91-74012e5cbdd0" providerId="ADAL" clId="{F8218F05-B283-4157-90B9-A9E5CE0AAF45}" dt="2023-02-07T18:01:18.459" v="2374" actId="21"/>
          <ac:spMkLst>
            <pc:docMk/>
            <pc:sldMk cId="2778216303" sldId="733"/>
            <ac:spMk id="5" creationId="{3C193A54-54A6-88AF-B384-F6CC9FC84361}"/>
          </ac:spMkLst>
        </pc:spChg>
        <pc:spChg chg="add mod">
          <ac:chgData name="Vincent Bazinet" userId="884a7853-1c20-468a-ad91-74012e5cbdd0" providerId="ADAL" clId="{F8218F05-B283-4157-90B9-A9E5CE0AAF45}" dt="2023-02-07T18:07:21.598" v="2646" actId="1037"/>
          <ac:spMkLst>
            <pc:docMk/>
            <pc:sldMk cId="2778216303" sldId="733"/>
            <ac:spMk id="9" creationId="{2D5B5867-C987-2223-3926-D39D761B4ACB}"/>
          </ac:spMkLst>
        </pc:spChg>
        <pc:spChg chg="mod">
          <ac:chgData name="Vincent Bazinet" userId="884a7853-1c20-468a-ad91-74012e5cbdd0" providerId="ADAL" clId="{F8218F05-B283-4157-90B9-A9E5CE0AAF45}" dt="2023-02-08T21:39:30.731" v="10034" actId="1076"/>
          <ac:spMkLst>
            <pc:docMk/>
            <pc:sldMk cId="2778216303" sldId="733"/>
            <ac:spMk id="10" creationId="{6EF4E113-7336-7A7F-8CB5-F181732B6803}"/>
          </ac:spMkLst>
        </pc:spChg>
        <pc:spChg chg="del">
          <ac:chgData name="Vincent Bazinet" userId="884a7853-1c20-468a-ad91-74012e5cbdd0" providerId="ADAL" clId="{F8218F05-B283-4157-90B9-A9E5CE0AAF45}" dt="2023-02-07T18:13:06.184" v="2815" actId="21"/>
          <ac:spMkLst>
            <pc:docMk/>
            <pc:sldMk cId="2778216303" sldId="733"/>
            <ac:spMk id="11" creationId="{FBB565B8-7B35-6D4A-0D57-31ED01CD8A1A}"/>
          </ac:spMkLst>
        </pc:spChg>
        <pc:spChg chg="mod">
          <ac:chgData name="Vincent Bazinet" userId="884a7853-1c20-468a-ad91-74012e5cbdd0" providerId="ADAL" clId="{F8218F05-B283-4157-90B9-A9E5CE0AAF45}" dt="2023-02-07T18:07:21.598" v="2646" actId="1037"/>
          <ac:spMkLst>
            <pc:docMk/>
            <pc:sldMk cId="2778216303" sldId="733"/>
            <ac:spMk id="14" creationId="{6BD6E687-79EB-BD96-E9A2-F297528D6477}"/>
          </ac:spMkLst>
        </pc:spChg>
        <pc:spChg chg="add mod">
          <ac:chgData name="Vincent Bazinet" userId="884a7853-1c20-468a-ad91-74012e5cbdd0" providerId="ADAL" clId="{F8218F05-B283-4157-90B9-A9E5CE0AAF45}" dt="2023-02-07T18:07:21.598" v="2646" actId="1037"/>
          <ac:spMkLst>
            <pc:docMk/>
            <pc:sldMk cId="2778216303" sldId="733"/>
            <ac:spMk id="18" creationId="{41AC568A-E64B-5155-C262-66A8EFA7173D}"/>
          </ac:spMkLst>
        </pc:spChg>
        <pc:spChg chg="add mod">
          <ac:chgData name="Vincent Bazinet" userId="884a7853-1c20-468a-ad91-74012e5cbdd0" providerId="ADAL" clId="{F8218F05-B283-4157-90B9-A9E5CE0AAF45}" dt="2023-02-07T18:08:12.154" v="2696" actId="255"/>
          <ac:spMkLst>
            <pc:docMk/>
            <pc:sldMk cId="2778216303" sldId="733"/>
            <ac:spMk id="19" creationId="{43DC282E-2634-7601-A2DC-20BF1A92D67E}"/>
          </ac:spMkLst>
        </pc:spChg>
        <pc:spChg chg="add del mod">
          <ac:chgData name="Vincent Bazinet" userId="884a7853-1c20-468a-ad91-74012e5cbdd0" providerId="ADAL" clId="{F8218F05-B283-4157-90B9-A9E5CE0AAF45}" dt="2023-02-07T18:21:25.682" v="2971" actId="21"/>
          <ac:spMkLst>
            <pc:docMk/>
            <pc:sldMk cId="2778216303" sldId="733"/>
            <ac:spMk id="20" creationId="{B4B09C4B-E727-15BD-0E14-6402881EE5AE}"/>
          </ac:spMkLst>
        </pc:spChg>
        <pc:spChg chg="add del mod">
          <ac:chgData name="Vincent Bazinet" userId="884a7853-1c20-468a-ad91-74012e5cbdd0" providerId="ADAL" clId="{F8218F05-B283-4157-90B9-A9E5CE0AAF45}" dt="2023-02-07T18:21:25.682" v="2971" actId="21"/>
          <ac:spMkLst>
            <pc:docMk/>
            <pc:sldMk cId="2778216303" sldId="733"/>
            <ac:spMk id="21" creationId="{8567F726-10AB-ED73-F105-A52E37EC9CFD}"/>
          </ac:spMkLst>
        </pc:spChg>
        <pc:spChg chg="add mod">
          <ac:chgData name="Vincent Bazinet" userId="884a7853-1c20-468a-ad91-74012e5cbdd0" providerId="ADAL" clId="{F8218F05-B283-4157-90B9-A9E5CE0AAF45}" dt="2023-02-07T18:05:12.928" v="2595" actId="1036"/>
          <ac:spMkLst>
            <pc:docMk/>
            <pc:sldMk cId="2778216303" sldId="733"/>
            <ac:spMk id="24" creationId="{DC2A2962-F18C-51FE-97EB-B7C9F614A3D4}"/>
          </ac:spMkLst>
        </pc:spChg>
        <pc:spChg chg="add mod">
          <ac:chgData name="Vincent Bazinet" userId="884a7853-1c20-468a-ad91-74012e5cbdd0" providerId="ADAL" clId="{F8218F05-B283-4157-90B9-A9E5CE0AAF45}" dt="2023-02-07T18:08:39.798" v="2707" actId="1076"/>
          <ac:spMkLst>
            <pc:docMk/>
            <pc:sldMk cId="2778216303" sldId="733"/>
            <ac:spMk id="25" creationId="{AF06503D-367A-4D58-355E-6C59D4D15E38}"/>
          </ac:spMkLst>
        </pc:spChg>
        <pc:spChg chg="add mod">
          <ac:chgData name="Vincent Bazinet" userId="884a7853-1c20-468a-ad91-74012e5cbdd0" providerId="ADAL" clId="{F8218F05-B283-4157-90B9-A9E5CE0AAF45}" dt="2023-02-07T18:05:12.928" v="2595" actId="1036"/>
          <ac:spMkLst>
            <pc:docMk/>
            <pc:sldMk cId="2778216303" sldId="733"/>
            <ac:spMk id="26" creationId="{B1F5FC06-E21B-76E7-E161-6DA830B82575}"/>
          </ac:spMkLst>
        </pc:spChg>
        <pc:spChg chg="add mod">
          <ac:chgData name="Vincent Bazinet" userId="884a7853-1c20-468a-ad91-74012e5cbdd0" providerId="ADAL" clId="{F8218F05-B283-4157-90B9-A9E5CE0AAF45}" dt="2023-02-07T18:08:15.591" v="2697" actId="1076"/>
          <ac:spMkLst>
            <pc:docMk/>
            <pc:sldMk cId="2778216303" sldId="733"/>
            <ac:spMk id="33" creationId="{B859FBBE-E63C-5D8C-8808-474246D50A7E}"/>
          </ac:spMkLst>
        </pc:spChg>
        <pc:spChg chg="add del mod">
          <ac:chgData name="Vincent Bazinet" userId="884a7853-1c20-468a-ad91-74012e5cbdd0" providerId="ADAL" clId="{F8218F05-B283-4157-90B9-A9E5CE0AAF45}" dt="2023-02-07T18:21:25.682" v="2971" actId="21"/>
          <ac:spMkLst>
            <pc:docMk/>
            <pc:sldMk cId="2778216303" sldId="733"/>
            <ac:spMk id="34" creationId="{504AE684-3F1C-FD7E-90E4-88551D160828}"/>
          </ac:spMkLst>
        </pc:spChg>
        <pc:spChg chg="add mod">
          <ac:chgData name="Vincent Bazinet" userId="884a7853-1c20-468a-ad91-74012e5cbdd0" providerId="ADAL" clId="{F8218F05-B283-4157-90B9-A9E5CE0AAF45}" dt="2023-02-07T18:08:50.205" v="2718" actId="1076"/>
          <ac:spMkLst>
            <pc:docMk/>
            <pc:sldMk cId="2778216303" sldId="733"/>
            <ac:spMk id="35" creationId="{3CCF3B20-9C36-BA5D-CD30-88437A188B86}"/>
          </ac:spMkLst>
        </pc:spChg>
        <pc:spChg chg="add del mod">
          <ac:chgData name="Vincent Bazinet" userId="884a7853-1c20-468a-ad91-74012e5cbdd0" providerId="ADAL" clId="{F8218F05-B283-4157-90B9-A9E5CE0AAF45}" dt="2023-02-07T18:21:24.322" v="2970" actId="21"/>
          <ac:spMkLst>
            <pc:docMk/>
            <pc:sldMk cId="2778216303" sldId="733"/>
            <ac:spMk id="36" creationId="{A4F4FC17-A046-A7D1-B56F-1C773C143E95}"/>
          </ac:spMkLst>
        </pc:spChg>
        <pc:spChg chg="add del mod">
          <ac:chgData name="Vincent Bazinet" userId="884a7853-1c20-468a-ad91-74012e5cbdd0" providerId="ADAL" clId="{F8218F05-B283-4157-90B9-A9E5CE0AAF45}" dt="2023-02-07T18:25:33.656" v="3103" actId="21"/>
          <ac:spMkLst>
            <pc:docMk/>
            <pc:sldMk cId="2778216303" sldId="733"/>
            <ac:spMk id="37" creationId="{E61ECAB2-9088-3BBB-2E0A-C08238480CDF}"/>
          </ac:spMkLst>
        </pc:spChg>
        <pc:spChg chg="add del mod">
          <ac:chgData name="Vincent Bazinet" userId="884a7853-1c20-468a-ad91-74012e5cbdd0" providerId="ADAL" clId="{F8218F05-B283-4157-90B9-A9E5CE0AAF45}" dt="2023-02-07T18:21:24.322" v="2970" actId="21"/>
          <ac:spMkLst>
            <pc:docMk/>
            <pc:sldMk cId="2778216303" sldId="733"/>
            <ac:spMk id="38" creationId="{5448E1F6-6C9B-EE5C-759A-B30B7C0B8B9C}"/>
          </ac:spMkLst>
        </pc:spChg>
        <pc:spChg chg="add mod ord">
          <ac:chgData name="Vincent Bazinet" userId="884a7853-1c20-468a-ad91-74012e5cbdd0" providerId="ADAL" clId="{F8218F05-B283-4157-90B9-A9E5CE0AAF45}" dt="2023-02-07T18:21:48.767" v="2978" actId="14100"/>
          <ac:spMkLst>
            <pc:docMk/>
            <pc:sldMk cId="2778216303" sldId="733"/>
            <ac:spMk id="39" creationId="{62D5EF7E-3B05-DD26-6364-D53AF03FA725}"/>
          </ac:spMkLst>
        </pc:spChg>
        <pc:spChg chg="add mod ord">
          <ac:chgData name="Vincent Bazinet" userId="884a7853-1c20-468a-ad91-74012e5cbdd0" providerId="ADAL" clId="{F8218F05-B283-4157-90B9-A9E5CE0AAF45}" dt="2023-02-07T18:21:54.788" v="2981" actId="14100"/>
          <ac:spMkLst>
            <pc:docMk/>
            <pc:sldMk cId="2778216303" sldId="733"/>
            <ac:spMk id="40" creationId="{9EF66187-31E4-D372-35B6-BE53C4E43B33}"/>
          </ac:spMkLst>
        </pc:spChg>
        <pc:spChg chg="add del mod">
          <ac:chgData name="Vincent Bazinet" userId="884a7853-1c20-468a-ad91-74012e5cbdd0" providerId="ADAL" clId="{F8218F05-B283-4157-90B9-A9E5CE0AAF45}" dt="2023-02-07T18:22:14.144" v="2986" actId="21"/>
          <ac:spMkLst>
            <pc:docMk/>
            <pc:sldMk cId="2778216303" sldId="733"/>
            <ac:spMk id="41" creationId="{751CBC02-4423-900F-6A86-67EA67089A32}"/>
          </ac:spMkLst>
        </pc:spChg>
        <pc:spChg chg="add mod">
          <ac:chgData name="Vincent Bazinet" userId="884a7853-1c20-468a-ad91-74012e5cbdd0" providerId="ADAL" clId="{F8218F05-B283-4157-90B9-A9E5CE0AAF45}" dt="2023-02-07T18:21:30.538" v="2972"/>
          <ac:spMkLst>
            <pc:docMk/>
            <pc:sldMk cId="2778216303" sldId="733"/>
            <ac:spMk id="49" creationId="{DBA927E9-EE58-9318-CE11-655C934F3F76}"/>
          </ac:spMkLst>
        </pc:spChg>
        <pc:spChg chg="add mod">
          <ac:chgData name="Vincent Bazinet" userId="884a7853-1c20-468a-ad91-74012e5cbdd0" providerId="ADAL" clId="{F8218F05-B283-4157-90B9-A9E5CE0AAF45}" dt="2023-02-07T18:21:30.538" v="2972"/>
          <ac:spMkLst>
            <pc:docMk/>
            <pc:sldMk cId="2778216303" sldId="733"/>
            <ac:spMk id="50" creationId="{15FBF221-2943-2043-674D-05F18AC01AC2}"/>
          </ac:spMkLst>
        </pc:spChg>
        <pc:spChg chg="add mod">
          <ac:chgData name="Vincent Bazinet" userId="884a7853-1c20-468a-ad91-74012e5cbdd0" providerId="ADAL" clId="{F8218F05-B283-4157-90B9-A9E5CE0AAF45}" dt="2023-02-07T18:21:30.538" v="2972"/>
          <ac:spMkLst>
            <pc:docMk/>
            <pc:sldMk cId="2778216303" sldId="733"/>
            <ac:spMk id="52" creationId="{8EA767D7-596C-3A4F-0425-89E494F76CDE}"/>
          </ac:spMkLst>
        </pc:spChg>
        <pc:spChg chg="add mod">
          <ac:chgData name="Vincent Bazinet" userId="884a7853-1c20-468a-ad91-74012e5cbdd0" providerId="ADAL" clId="{F8218F05-B283-4157-90B9-A9E5CE0AAF45}" dt="2023-02-07T18:21:30.538" v="2972"/>
          <ac:spMkLst>
            <pc:docMk/>
            <pc:sldMk cId="2778216303" sldId="733"/>
            <ac:spMk id="53" creationId="{FF8D50A6-1161-F870-8836-8C41F35C10C3}"/>
          </ac:spMkLst>
        </pc:spChg>
        <pc:spChg chg="add mod">
          <ac:chgData name="Vincent Bazinet" userId="884a7853-1c20-468a-ad91-74012e5cbdd0" providerId="ADAL" clId="{F8218F05-B283-4157-90B9-A9E5CE0AAF45}" dt="2023-02-07T18:25:35.630" v="3108" actId="1036"/>
          <ac:spMkLst>
            <pc:docMk/>
            <pc:sldMk cId="2778216303" sldId="733"/>
            <ac:spMk id="54" creationId="{FBD6FD3E-8084-7FC5-C694-E48CC15F22E4}"/>
          </ac:spMkLst>
        </pc:spChg>
        <pc:spChg chg="add mod">
          <ac:chgData name="Vincent Bazinet" userId="884a7853-1c20-468a-ad91-74012e5cbdd0" providerId="ADAL" clId="{F8218F05-B283-4157-90B9-A9E5CE0AAF45}" dt="2023-02-07T18:21:30.538" v="2972"/>
          <ac:spMkLst>
            <pc:docMk/>
            <pc:sldMk cId="2778216303" sldId="733"/>
            <ac:spMk id="55" creationId="{A46DF0A0-4708-497C-433B-CFE2CBB6BC93}"/>
          </ac:spMkLst>
        </pc:spChg>
        <pc:spChg chg="add mod">
          <ac:chgData name="Vincent Bazinet" userId="884a7853-1c20-468a-ad91-74012e5cbdd0" providerId="ADAL" clId="{F8218F05-B283-4157-90B9-A9E5CE0AAF45}" dt="2023-02-07T18:25:17.217" v="3097" actId="20577"/>
          <ac:spMkLst>
            <pc:docMk/>
            <pc:sldMk cId="2778216303" sldId="733"/>
            <ac:spMk id="62" creationId="{39E9030B-65F7-1BBD-99FA-085BE12509A4}"/>
          </ac:spMkLst>
        </pc:spChg>
        <pc:spChg chg="add mod">
          <ac:chgData name="Vincent Bazinet" userId="884a7853-1c20-468a-ad91-74012e5cbdd0" providerId="ADAL" clId="{F8218F05-B283-4157-90B9-A9E5CE0AAF45}" dt="2023-02-08T21:38:29.127" v="10032" actId="20577"/>
          <ac:spMkLst>
            <pc:docMk/>
            <pc:sldMk cId="2778216303" sldId="733"/>
            <ac:spMk id="66" creationId="{2975042D-4029-8021-7BD4-9B8E9C7E737E}"/>
          </ac:spMkLst>
        </pc:spChg>
        <pc:picChg chg="add mod">
          <ac:chgData name="Vincent Bazinet" userId="884a7853-1c20-468a-ad91-74012e5cbdd0" providerId="ADAL" clId="{F8218F05-B283-4157-90B9-A9E5CE0AAF45}" dt="2023-02-07T18:07:21.598" v="2646" actId="1037"/>
          <ac:picMkLst>
            <pc:docMk/>
            <pc:sldMk cId="2778216303" sldId="733"/>
            <ac:picMk id="7" creationId="{642E48AE-7C15-3D25-BEEA-E3D2F5D296EF}"/>
          </ac:picMkLst>
        </pc:picChg>
        <pc:picChg chg="del">
          <ac:chgData name="Vincent Bazinet" userId="884a7853-1c20-468a-ad91-74012e5cbdd0" providerId="ADAL" clId="{F8218F05-B283-4157-90B9-A9E5CE0AAF45}" dt="2023-02-07T17:57:14.635" v="1820" actId="21"/>
          <ac:picMkLst>
            <pc:docMk/>
            <pc:sldMk cId="2778216303" sldId="733"/>
            <ac:picMk id="16" creationId="{6E860988-28B0-7DA8-CC1F-6EF8BCC8FC2A}"/>
          </ac:picMkLst>
        </pc:picChg>
        <pc:picChg chg="add del mod">
          <ac:chgData name="Vincent Bazinet" userId="884a7853-1c20-468a-ad91-74012e5cbdd0" providerId="ADAL" clId="{F8218F05-B283-4157-90B9-A9E5CE0AAF45}" dt="2023-02-07T18:21:19.126" v="2969" actId="21"/>
          <ac:picMkLst>
            <pc:docMk/>
            <pc:sldMk cId="2778216303" sldId="733"/>
            <ac:picMk id="17" creationId="{607ED19C-FDA9-E454-8DD2-E71EF8598703}"/>
          </ac:picMkLst>
        </pc:picChg>
        <pc:picChg chg="add mod">
          <ac:chgData name="Vincent Bazinet" userId="884a7853-1c20-468a-ad91-74012e5cbdd0" providerId="ADAL" clId="{F8218F05-B283-4157-90B9-A9E5CE0AAF45}" dt="2023-02-07T18:05:12.928" v="2595" actId="1036"/>
          <ac:picMkLst>
            <pc:docMk/>
            <pc:sldMk cId="2778216303" sldId="733"/>
            <ac:picMk id="23" creationId="{E258DE4C-4843-3DBA-6090-79691AAD77F7}"/>
          </ac:picMkLst>
        </pc:picChg>
        <pc:picChg chg="add del mod">
          <ac:chgData name="Vincent Bazinet" userId="884a7853-1c20-468a-ad91-74012e5cbdd0" providerId="ADAL" clId="{F8218F05-B283-4157-90B9-A9E5CE0AAF45}" dt="2023-02-07T18:21:17.959" v="2968" actId="21"/>
          <ac:picMkLst>
            <pc:docMk/>
            <pc:sldMk cId="2778216303" sldId="733"/>
            <ac:picMk id="31" creationId="{CDC83DF0-9377-7DD6-0863-724E6A205CEF}"/>
          </ac:picMkLst>
        </pc:picChg>
        <pc:picChg chg="add mod">
          <ac:chgData name="Vincent Bazinet" userId="884a7853-1c20-468a-ad91-74012e5cbdd0" providerId="ADAL" clId="{F8218F05-B283-4157-90B9-A9E5CE0AAF45}" dt="2023-02-07T18:21:30.538" v="2972"/>
          <ac:picMkLst>
            <pc:docMk/>
            <pc:sldMk cId="2778216303" sldId="733"/>
            <ac:picMk id="48" creationId="{42EB01FA-BE95-05A6-FC2A-C3258F7D7504}"/>
          </ac:picMkLst>
        </pc:picChg>
        <pc:picChg chg="add mod">
          <ac:chgData name="Vincent Bazinet" userId="884a7853-1c20-468a-ad91-74012e5cbdd0" providerId="ADAL" clId="{F8218F05-B283-4157-90B9-A9E5CE0AAF45}" dt="2023-02-07T18:21:30.538" v="2972"/>
          <ac:picMkLst>
            <pc:docMk/>
            <pc:sldMk cId="2778216303" sldId="733"/>
            <ac:picMk id="51" creationId="{3EB5331A-CA72-AAD4-B420-D7F70924C4D4}"/>
          </ac:picMkLst>
        </pc:picChg>
        <pc:picChg chg="add del mod ord">
          <ac:chgData name="Vincent Bazinet" userId="884a7853-1c20-468a-ad91-74012e5cbdd0" providerId="ADAL" clId="{F8218F05-B283-4157-90B9-A9E5CE0AAF45}" dt="2023-02-07T18:25:44.310" v="3109" actId="21"/>
          <ac:picMkLst>
            <pc:docMk/>
            <pc:sldMk cId="2778216303" sldId="733"/>
            <ac:picMk id="56" creationId="{6F3F6912-9A66-11B4-426D-7E2F74E5376F}"/>
          </ac:picMkLst>
        </pc:picChg>
        <pc:picChg chg="add del mod">
          <ac:chgData name="Vincent Bazinet" userId="884a7853-1c20-468a-ad91-74012e5cbdd0" providerId="ADAL" clId="{F8218F05-B283-4157-90B9-A9E5CE0AAF45}" dt="2023-02-07T18:25:48.728" v="3111" actId="21"/>
          <ac:picMkLst>
            <pc:docMk/>
            <pc:sldMk cId="2778216303" sldId="733"/>
            <ac:picMk id="65" creationId="{61458724-4B19-E18C-7AD1-A06EEA6D4B44}"/>
          </ac:picMkLst>
        </pc:picChg>
        <pc:cxnChg chg="add mod">
          <ac:chgData name="Vincent Bazinet" userId="884a7853-1c20-468a-ad91-74012e5cbdd0" providerId="ADAL" clId="{F8218F05-B283-4157-90B9-A9E5CE0AAF45}" dt="2023-02-07T18:07:31.791" v="2669" actId="1076"/>
          <ac:cxnSpMkLst>
            <pc:docMk/>
            <pc:sldMk cId="2778216303" sldId="733"/>
            <ac:cxnSpMk id="28" creationId="{F07700C2-3407-3FDF-94D6-08EDB223DF55}"/>
          </ac:cxnSpMkLst>
        </pc:cxnChg>
        <pc:cxnChg chg="add mod">
          <ac:chgData name="Vincent Bazinet" userId="884a7853-1c20-468a-ad91-74012e5cbdd0" providerId="ADAL" clId="{F8218F05-B283-4157-90B9-A9E5CE0AAF45}" dt="2023-02-07T18:07:51" v="2681" actId="1035"/>
          <ac:cxnSpMkLst>
            <pc:docMk/>
            <pc:sldMk cId="2778216303" sldId="733"/>
            <ac:cxnSpMk id="32" creationId="{6D464480-C326-A416-A1EE-254D19034722}"/>
          </ac:cxnSpMkLst>
        </pc:cxnChg>
        <pc:cxnChg chg="add mod">
          <ac:chgData name="Vincent Bazinet" userId="884a7853-1c20-468a-ad91-74012e5cbdd0" providerId="ADAL" clId="{F8218F05-B283-4157-90B9-A9E5CE0AAF45}" dt="2023-02-07T18:22:15.964" v="2987" actId="14100"/>
          <ac:cxnSpMkLst>
            <pc:docMk/>
            <pc:sldMk cId="2778216303" sldId="733"/>
            <ac:cxnSpMk id="43" creationId="{E04F6299-4095-E1D6-E4F8-BD881D3D7B99}"/>
          </ac:cxnSpMkLst>
        </pc:cxnChg>
        <pc:cxnChg chg="add mod">
          <ac:chgData name="Vincent Bazinet" userId="884a7853-1c20-468a-ad91-74012e5cbdd0" providerId="ADAL" clId="{F8218F05-B283-4157-90B9-A9E5CE0AAF45}" dt="2023-02-07T18:22:19.555" v="2988" actId="14100"/>
          <ac:cxnSpMkLst>
            <pc:docMk/>
            <pc:sldMk cId="2778216303" sldId="733"/>
            <ac:cxnSpMk id="45" creationId="{4310F56C-9CB8-6A1D-4C52-9CCCC8BA2F45}"/>
          </ac:cxnSpMkLst>
        </pc:cxnChg>
      </pc:sldChg>
      <pc:sldChg chg="addSp delSp modSp add mod delAnim modAnim modNotesTx">
        <pc:chgData name="Vincent Bazinet" userId="884a7853-1c20-468a-ad91-74012e5cbdd0" providerId="ADAL" clId="{F8218F05-B283-4157-90B9-A9E5CE0AAF45}" dt="2023-02-10T03:41:23.044" v="11416" actId="20577"/>
        <pc:sldMkLst>
          <pc:docMk/>
          <pc:sldMk cId="911564688" sldId="734"/>
        </pc:sldMkLst>
        <pc:spChg chg="add del mod">
          <ac:chgData name="Vincent Bazinet" userId="884a7853-1c20-468a-ad91-74012e5cbdd0" providerId="ADAL" clId="{F8218F05-B283-4157-90B9-A9E5CE0AAF45}" dt="2023-02-07T18:13:29.526" v="2822" actId="21"/>
          <ac:spMkLst>
            <pc:docMk/>
            <pc:sldMk cId="911564688" sldId="734"/>
            <ac:spMk id="2" creationId="{C9A1491F-0722-7324-3C7F-8F8EA94B588F}"/>
          </ac:spMkLst>
        </pc:spChg>
        <pc:spChg chg="add del mod">
          <ac:chgData name="Vincent Bazinet" userId="884a7853-1c20-468a-ad91-74012e5cbdd0" providerId="ADAL" clId="{F8218F05-B283-4157-90B9-A9E5CE0AAF45}" dt="2023-02-07T18:12:17.697" v="2809" actId="21"/>
          <ac:spMkLst>
            <pc:docMk/>
            <pc:sldMk cId="911564688" sldId="734"/>
            <ac:spMk id="3" creationId="{71F772F7-FFDD-E484-1C2A-283E31BF97E2}"/>
          </ac:spMkLst>
        </pc:spChg>
        <pc:spChg chg="add del">
          <ac:chgData name="Vincent Bazinet" userId="884a7853-1c20-468a-ad91-74012e5cbdd0" providerId="ADAL" clId="{F8218F05-B283-4157-90B9-A9E5CE0AAF45}" dt="2023-02-07T18:12:33.776" v="2811" actId="21"/>
          <ac:spMkLst>
            <pc:docMk/>
            <pc:sldMk cId="911564688" sldId="734"/>
            <ac:spMk id="5" creationId="{B71AD0CD-5C95-E0F5-DD34-3DC678F85AB7}"/>
          </ac:spMkLst>
        </pc:spChg>
        <pc:spChg chg="add del mod">
          <ac:chgData name="Vincent Bazinet" userId="884a7853-1c20-468a-ad91-74012e5cbdd0" providerId="ADAL" clId="{F8218F05-B283-4157-90B9-A9E5CE0AAF45}" dt="2023-02-07T18:22:03.081" v="2982" actId="21"/>
          <ac:spMkLst>
            <pc:docMk/>
            <pc:sldMk cId="911564688" sldId="734"/>
            <ac:spMk id="6" creationId="{A78344D7-7177-9EB7-5C84-DB575AA3A717}"/>
          </ac:spMkLst>
        </pc:spChg>
        <pc:spChg chg="del">
          <ac:chgData name="Vincent Bazinet" userId="884a7853-1c20-468a-ad91-74012e5cbdd0" providerId="ADAL" clId="{F8218F05-B283-4157-90B9-A9E5CE0AAF45}" dt="2023-02-07T18:13:08.076" v="2816" actId="21"/>
          <ac:spMkLst>
            <pc:docMk/>
            <pc:sldMk cId="911564688" sldId="734"/>
            <ac:spMk id="11" creationId="{FBB565B8-7B35-6D4A-0D57-31ED01CD8A1A}"/>
          </ac:spMkLst>
        </pc:spChg>
        <pc:spChg chg="add mod">
          <ac:chgData name="Vincent Bazinet" userId="884a7853-1c20-468a-ad91-74012e5cbdd0" providerId="ADAL" clId="{F8218F05-B283-4157-90B9-A9E5CE0AAF45}" dt="2023-02-07T18:14:13.930" v="2839" actId="164"/>
          <ac:spMkLst>
            <pc:docMk/>
            <pc:sldMk cId="911564688" sldId="734"/>
            <ac:spMk id="15" creationId="{53BE23A2-785A-326F-B2D5-49A2BCF8D0DA}"/>
          </ac:spMkLst>
        </pc:spChg>
        <pc:spChg chg="add mod">
          <ac:chgData name="Vincent Bazinet" userId="884a7853-1c20-468a-ad91-74012e5cbdd0" providerId="ADAL" clId="{F8218F05-B283-4157-90B9-A9E5CE0AAF45}" dt="2023-02-07T18:14:13.930" v="2839" actId="164"/>
          <ac:spMkLst>
            <pc:docMk/>
            <pc:sldMk cId="911564688" sldId="734"/>
            <ac:spMk id="16" creationId="{503D777D-DBF2-E13D-7956-3EFCDED52635}"/>
          </ac:spMkLst>
        </pc:spChg>
        <pc:spChg chg="mod">
          <ac:chgData name="Vincent Bazinet" userId="884a7853-1c20-468a-ad91-74012e5cbdd0" providerId="ADAL" clId="{F8218F05-B283-4157-90B9-A9E5CE0AAF45}" dt="2023-02-07T18:21:10.489" v="2952" actId="1038"/>
          <ac:spMkLst>
            <pc:docMk/>
            <pc:sldMk cId="911564688" sldId="734"/>
            <ac:spMk id="20" creationId="{B4B09C4B-E727-15BD-0E14-6402881EE5AE}"/>
          </ac:spMkLst>
        </pc:spChg>
        <pc:spChg chg="mod">
          <ac:chgData name="Vincent Bazinet" userId="884a7853-1c20-468a-ad91-74012e5cbdd0" providerId="ADAL" clId="{F8218F05-B283-4157-90B9-A9E5CE0AAF45}" dt="2023-02-07T18:21:10.489" v="2952" actId="1038"/>
          <ac:spMkLst>
            <pc:docMk/>
            <pc:sldMk cId="911564688" sldId="734"/>
            <ac:spMk id="21" creationId="{8567F726-10AB-ED73-F105-A52E37EC9CFD}"/>
          </ac:spMkLst>
        </pc:spChg>
        <pc:spChg chg="mod">
          <ac:chgData name="Vincent Bazinet" userId="884a7853-1c20-468a-ad91-74012e5cbdd0" providerId="ADAL" clId="{F8218F05-B283-4157-90B9-A9E5CE0AAF45}" dt="2023-02-07T18:21:10.489" v="2952" actId="1038"/>
          <ac:spMkLst>
            <pc:docMk/>
            <pc:sldMk cId="911564688" sldId="734"/>
            <ac:spMk id="34" creationId="{504AE684-3F1C-FD7E-90E4-88551D160828}"/>
          </ac:spMkLst>
        </pc:spChg>
        <pc:spChg chg="mod">
          <ac:chgData name="Vincent Bazinet" userId="884a7853-1c20-468a-ad91-74012e5cbdd0" providerId="ADAL" clId="{F8218F05-B283-4157-90B9-A9E5CE0AAF45}" dt="2023-02-07T18:21:14.417" v="2967" actId="1037"/>
          <ac:spMkLst>
            <pc:docMk/>
            <pc:sldMk cId="911564688" sldId="734"/>
            <ac:spMk id="36" creationId="{A4F4FC17-A046-A7D1-B56F-1C773C143E95}"/>
          </ac:spMkLst>
        </pc:spChg>
        <pc:spChg chg="mod">
          <ac:chgData name="Vincent Bazinet" userId="884a7853-1c20-468a-ad91-74012e5cbdd0" providerId="ADAL" clId="{F8218F05-B283-4157-90B9-A9E5CE0AAF45}" dt="2023-02-07T18:21:14.417" v="2967" actId="1037"/>
          <ac:spMkLst>
            <pc:docMk/>
            <pc:sldMk cId="911564688" sldId="734"/>
            <ac:spMk id="37" creationId="{E61ECAB2-9088-3BBB-2E0A-C08238480CDF}"/>
          </ac:spMkLst>
        </pc:spChg>
        <pc:spChg chg="mod">
          <ac:chgData name="Vincent Bazinet" userId="884a7853-1c20-468a-ad91-74012e5cbdd0" providerId="ADAL" clId="{F8218F05-B283-4157-90B9-A9E5CE0AAF45}" dt="2023-02-07T18:21:14.417" v="2967" actId="1037"/>
          <ac:spMkLst>
            <pc:docMk/>
            <pc:sldMk cId="911564688" sldId="734"/>
            <ac:spMk id="38" creationId="{5448E1F6-6C9B-EE5C-759A-B30B7C0B8B9C}"/>
          </ac:spMkLst>
        </pc:spChg>
        <pc:spChg chg="add del mod">
          <ac:chgData name="Vincent Bazinet" userId="884a7853-1c20-468a-ad91-74012e5cbdd0" providerId="ADAL" clId="{F8218F05-B283-4157-90B9-A9E5CE0AAF45}" dt="2023-02-07T18:15:36.832" v="2873" actId="21"/>
          <ac:spMkLst>
            <pc:docMk/>
            <pc:sldMk cId="911564688" sldId="734"/>
            <ac:spMk id="40" creationId="{B0927E94-0A36-B529-B5B6-EFB6F7804016}"/>
          </ac:spMkLst>
        </pc:spChg>
        <pc:spChg chg="add del mod">
          <ac:chgData name="Vincent Bazinet" userId="884a7853-1c20-468a-ad91-74012e5cbdd0" providerId="ADAL" clId="{F8218F05-B283-4157-90B9-A9E5CE0AAF45}" dt="2023-02-07T18:23:49.211" v="3039" actId="21"/>
          <ac:spMkLst>
            <pc:docMk/>
            <pc:sldMk cId="911564688" sldId="734"/>
            <ac:spMk id="51" creationId="{8C276797-F263-02FD-2980-DAE22B0E9B5D}"/>
          </ac:spMkLst>
        </pc:spChg>
        <pc:spChg chg="add mod">
          <ac:chgData name="Vincent Bazinet" userId="884a7853-1c20-468a-ad91-74012e5cbdd0" providerId="ADAL" clId="{F8218F05-B283-4157-90B9-A9E5CE0AAF45}" dt="2023-02-07T18:23:06.093" v="3027" actId="1076"/>
          <ac:spMkLst>
            <pc:docMk/>
            <pc:sldMk cId="911564688" sldId="734"/>
            <ac:spMk id="54" creationId="{0303916B-6687-FC1D-E61F-3E6AEF4632E9}"/>
          </ac:spMkLst>
        </pc:spChg>
        <pc:spChg chg="add mod">
          <ac:chgData name="Vincent Bazinet" userId="884a7853-1c20-468a-ad91-74012e5cbdd0" providerId="ADAL" clId="{F8218F05-B283-4157-90B9-A9E5CE0AAF45}" dt="2023-02-07T22:43:56.307" v="3354" actId="1038"/>
          <ac:spMkLst>
            <pc:docMk/>
            <pc:sldMk cId="911564688" sldId="734"/>
            <ac:spMk id="57" creationId="{8ACBD6D3-5B45-863C-0680-774BDF738D3E}"/>
          </ac:spMkLst>
        </pc:spChg>
        <pc:spChg chg="add mod">
          <ac:chgData name="Vincent Bazinet" userId="884a7853-1c20-468a-ad91-74012e5cbdd0" providerId="ADAL" clId="{F8218F05-B283-4157-90B9-A9E5CE0AAF45}" dt="2023-02-07T22:43:56.307" v="3354" actId="1038"/>
          <ac:spMkLst>
            <pc:docMk/>
            <pc:sldMk cId="911564688" sldId="734"/>
            <ac:spMk id="58" creationId="{66A220AE-23B3-6BF9-1238-36D0CCFEBE74}"/>
          </ac:spMkLst>
        </pc:spChg>
        <pc:spChg chg="add mod">
          <ac:chgData name="Vincent Bazinet" userId="884a7853-1c20-468a-ad91-74012e5cbdd0" providerId="ADAL" clId="{F8218F05-B283-4157-90B9-A9E5CE0AAF45}" dt="2023-02-07T22:43:56.307" v="3354" actId="1038"/>
          <ac:spMkLst>
            <pc:docMk/>
            <pc:sldMk cId="911564688" sldId="734"/>
            <ac:spMk id="59" creationId="{AF1A2BBE-5955-6348-9386-579552F2C1BE}"/>
          </ac:spMkLst>
        </pc:spChg>
        <pc:spChg chg="add mod">
          <ac:chgData name="Vincent Bazinet" userId="884a7853-1c20-468a-ad91-74012e5cbdd0" providerId="ADAL" clId="{F8218F05-B283-4157-90B9-A9E5CE0AAF45}" dt="2023-02-07T22:43:59.670" v="3355" actId="1076"/>
          <ac:spMkLst>
            <pc:docMk/>
            <pc:sldMk cId="911564688" sldId="734"/>
            <ac:spMk id="60" creationId="{FDDB0FCC-FA2A-06F7-82D4-73975F11EE71}"/>
          </ac:spMkLst>
        </pc:spChg>
        <pc:spChg chg="add mod">
          <ac:chgData name="Vincent Bazinet" userId="884a7853-1c20-468a-ad91-74012e5cbdd0" providerId="ADAL" clId="{F8218F05-B283-4157-90B9-A9E5CE0AAF45}" dt="2023-02-08T21:47:04.818" v="10069"/>
          <ac:spMkLst>
            <pc:docMk/>
            <pc:sldMk cId="911564688" sldId="734"/>
            <ac:spMk id="61" creationId="{963EE5AC-9B62-2C26-8893-69E6A2253822}"/>
          </ac:spMkLst>
        </pc:spChg>
        <pc:spChg chg="add mod">
          <ac:chgData name="Vincent Bazinet" userId="884a7853-1c20-468a-ad91-74012e5cbdd0" providerId="ADAL" clId="{F8218F05-B283-4157-90B9-A9E5CE0AAF45}" dt="2023-02-08T23:43:41.204" v="10265"/>
          <ac:spMkLst>
            <pc:docMk/>
            <pc:sldMk cId="911564688" sldId="734"/>
            <ac:spMk id="62" creationId="{6D498A96-5414-BD96-1A4C-CC65CD67C496}"/>
          </ac:spMkLst>
        </pc:spChg>
        <pc:spChg chg="add mod">
          <ac:chgData name="Vincent Bazinet" userId="884a7853-1c20-468a-ad91-74012e5cbdd0" providerId="ADAL" clId="{F8218F05-B283-4157-90B9-A9E5CE0AAF45}" dt="2023-02-08T23:43:46.931" v="10267" actId="1076"/>
          <ac:spMkLst>
            <pc:docMk/>
            <pc:sldMk cId="911564688" sldId="734"/>
            <ac:spMk id="63" creationId="{9C96A4DE-58DC-E660-D0B5-8B7A36B24F8A}"/>
          </ac:spMkLst>
        </pc:spChg>
        <pc:grpChg chg="add del mod">
          <ac:chgData name="Vincent Bazinet" userId="884a7853-1c20-468a-ad91-74012e5cbdd0" providerId="ADAL" clId="{F8218F05-B283-4157-90B9-A9E5CE0AAF45}" dt="2023-02-07T18:14:49.227" v="2858" actId="21"/>
          <ac:grpSpMkLst>
            <pc:docMk/>
            <pc:sldMk cId="911564688" sldId="734"/>
            <ac:grpSpMk id="22" creationId="{AA5F1ED2-BB68-ECA7-7E1D-F81E5E78DFAF}"/>
          </ac:grpSpMkLst>
        </pc:grpChg>
        <pc:picChg chg="mod">
          <ac:chgData name="Vincent Bazinet" userId="884a7853-1c20-468a-ad91-74012e5cbdd0" providerId="ADAL" clId="{F8218F05-B283-4157-90B9-A9E5CE0AAF45}" dt="2023-02-07T18:21:10.489" v="2952" actId="1038"/>
          <ac:picMkLst>
            <pc:docMk/>
            <pc:sldMk cId="911564688" sldId="734"/>
            <ac:picMk id="17" creationId="{607ED19C-FDA9-E454-8DD2-E71EF8598703}"/>
          </ac:picMkLst>
        </pc:picChg>
        <pc:picChg chg="mod">
          <ac:chgData name="Vincent Bazinet" userId="884a7853-1c20-468a-ad91-74012e5cbdd0" providerId="ADAL" clId="{F8218F05-B283-4157-90B9-A9E5CE0AAF45}" dt="2023-02-07T18:20:54.858" v="2932" actId="1076"/>
          <ac:picMkLst>
            <pc:docMk/>
            <pc:sldMk cId="911564688" sldId="734"/>
            <ac:picMk id="31" creationId="{CDC83DF0-9377-7DD6-0863-724E6A205CEF}"/>
          </ac:picMkLst>
        </pc:picChg>
        <pc:picChg chg="add del mod">
          <ac:chgData name="Vincent Bazinet" userId="884a7853-1c20-468a-ad91-74012e5cbdd0" providerId="ADAL" clId="{F8218F05-B283-4157-90B9-A9E5CE0AAF45}" dt="2023-02-07T18:15:11.421" v="2867" actId="21"/>
          <ac:picMkLst>
            <pc:docMk/>
            <pc:sldMk cId="911564688" sldId="734"/>
            <ac:picMk id="41" creationId="{252DB7C7-01E0-B02F-384B-C67B05B07D89}"/>
          </ac:picMkLst>
        </pc:picChg>
        <pc:picChg chg="add del mod">
          <ac:chgData name="Vincent Bazinet" userId="884a7853-1c20-468a-ad91-74012e5cbdd0" providerId="ADAL" clId="{F8218F05-B283-4157-90B9-A9E5CE0AAF45}" dt="2023-02-07T18:19:48.331" v="2912" actId="21"/>
          <ac:picMkLst>
            <pc:docMk/>
            <pc:sldMk cId="911564688" sldId="734"/>
            <ac:picMk id="43" creationId="{DAF4130A-DB6C-1463-0D3B-A156A763C59E}"/>
          </ac:picMkLst>
        </pc:picChg>
        <pc:picChg chg="add del mod">
          <ac:chgData name="Vincent Bazinet" userId="884a7853-1c20-468a-ad91-74012e5cbdd0" providerId="ADAL" clId="{F8218F05-B283-4157-90B9-A9E5CE0AAF45}" dt="2023-02-07T18:19:48.964" v="2913" actId="21"/>
          <ac:picMkLst>
            <pc:docMk/>
            <pc:sldMk cId="911564688" sldId="734"/>
            <ac:picMk id="45" creationId="{CE8BFBFA-F5E2-42DF-9E49-7D5DF8D64BE1}"/>
          </ac:picMkLst>
        </pc:picChg>
        <pc:picChg chg="add del mod">
          <ac:chgData name="Vincent Bazinet" userId="884a7853-1c20-468a-ad91-74012e5cbdd0" providerId="ADAL" clId="{F8218F05-B283-4157-90B9-A9E5CE0AAF45}" dt="2023-02-07T18:19:56.910" v="2918" actId="21"/>
          <ac:picMkLst>
            <pc:docMk/>
            <pc:sldMk cId="911564688" sldId="734"/>
            <ac:picMk id="47" creationId="{32E4D3F2-7EBA-9EC9-D261-7B0A3387B622}"/>
          </ac:picMkLst>
        </pc:picChg>
        <pc:picChg chg="add del mod">
          <ac:chgData name="Vincent Bazinet" userId="884a7853-1c20-468a-ad91-74012e5cbdd0" providerId="ADAL" clId="{F8218F05-B283-4157-90B9-A9E5CE0AAF45}" dt="2023-02-07T18:19:49.587" v="2914" actId="21"/>
          <ac:picMkLst>
            <pc:docMk/>
            <pc:sldMk cId="911564688" sldId="734"/>
            <ac:picMk id="49" creationId="{1469BEBD-6BBF-78FD-C349-3D19AB485786}"/>
          </ac:picMkLst>
        </pc:picChg>
        <pc:picChg chg="add mod">
          <ac:chgData name="Vincent Bazinet" userId="884a7853-1c20-468a-ad91-74012e5cbdd0" providerId="ADAL" clId="{F8218F05-B283-4157-90B9-A9E5CE0AAF45}" dt="2023-02-08T21:43:11.089" v="10053" actId="1076"/>
          <ac:picMkLst>
            <pc:docMk/>
            <pc:sldMk cId="911564688" sldId="734"/>
            <ac:picMk id="50" creationId="{191A1D23-B478-9E4D-0E79-08234D9AC746}"/>
          </ac:picMkLst>
        </pc:picChg>
        <pc:picChg chg="add mod">
          <ac:chgData name="Vincent Bazinet" userId="884a7853-1c20-468a-ad91-74012e5cbdd0" providerId="ADAL" clId="{F8218F05-B283-4157-90B9-A9E5CE0AAF45}" dt="2023-02-08T21:43:14.471" v="10055" actId="1076"/>
          <ac:picMkLst>
            <pc:docMk/>
            <pc:sldMk cId="911564688" sldId="734"/>
            <ac:picMk id="56" creationId="{F5D36441-B9D2-43AD-F42F-EAA9A3A300DE}"/>
          </ac:picMkLst>
        </pc:picChg>
        <pc:cxnChg chg="add del mod">
          <ac:chgData name="Vincent Bazinet" userId="884a7853-1c20-468a-ad91-74012e5cbdd0" providerId="ADAL" clId="{F8218F05-B283-4157-90B9-A9E5CE0AAF45}" dt="2023-02-07T18:14:34.320" v="2857" actId="21"/>
          <ac:cxnSpMkLst>
            <pc:docMk/>
            <pc:sldMk cId="911564688" sldId="734"/>
            <ac:cxnSpMk id="29" creationId="{EC681EB6-6E65-467B-9A64-97280815E4CF}"/>
          </ac:cxnSpMkLst>
        </pc:cxnChg>
        <pc:cxnChg chg="add mod">
          <ac:chgData name="Vincent Bazinet" userId="884a7853-1c20-468a-ad91-74012e5cbdd0" providerId="ADAL" clId="{F8218F05-B283-4157-90B9-A9E5CE0AAF45}" dt="2023-02-07T18:22:38.595" v="2992" actId="1076"/>
          <ac:cxnSpMkLst>
            <pc:docMk/>
            <pc:sldMk cId="911564688" sldId="734"/>
            <ac:cxnSpMk id="53" creationId="{F6BD7480-4660-98BA-C347-0CE1658065F4}"/>
          </ac:cxnSpMkLst>
        </pc:cxnChg>
      </pc:sldChg>
      <pc:sldChg chg="addSp delSp modSp add mod delAnim modAnim modNotesTx">
        <pc:chgData name="Vincent Bazinet" userId="884a7853-1c20-468a-ad91-74012e5cbdd0" providerId="ADAL" clId="{F8218F05-B283-4157-90B9-A9E5CE0AAF45}" dt="2023-02-10T03:41:01.436" v="11412" actId="20577"/>
        <pc:sldMkLst>
          <pc:docMk/>
          <pc:sldMk cId="1076741592" sldId="735"/>
        </pc:sldMkLst>
        <pc:spChg chg="add mod">
          <ac:chgData name="Vincent Bazinet" userId="884a7853-1c20-468a-ad91-74012e5cbdd0" providerId="ADAL" clId="{F8218F05-B283-4157-90B9-A9E5CE0AAF45}" dt="2023-02-07T22:44:30.489" v="3360"/>
          <ac:spMkLst>
            <pc:docMk/>
            <pc:sldMk cId="1076741592" sldId="735"/>
            <ac:spMk id="3" creationId="{BFB41F3C-F43E-A998-1F2F-1EF3D3948C58}"/>
          </ac:spMkLst>
        </pc:spChg>
        <pc:spChg chg="add mod">
          <ac:chgData name="Vincent Bazinet" userId="884a7853-1c20-468a-ad91-74012e5cbdd0" providerId="ADAL" clId="{F8218F05-B283-4157-90B9-A9E5CE0AAF45}" dt="2023-02-07T22:44:30.489" v="3360"/>
          <ac:spMkLst>
            <pc:docMk/>
            <pc:sldMk cId="1076741592" sldId="735"/>
            <ac:spMk id="5" creationId="{3A462EF8-F8E1-6ECC-EE31-1DD72935559E}"/>
          </ac:spMkLst>
        </pc:spChg>
        <pc:spChg chg="add mod">
          <ac:chgData name="Vincent Bazinet" userId="884a7853-1c20-468a-ad91-74012e5cbdd0" providerId="ADAL" clId="{F8218F05-B283-4157-90B9-A9E5CE0AAF45}" dt="2023-02-07T22:44:30.489" v="3360"/>
          <ac:spMkLst>
            <pc:docMk/>
            <pc:sldMk cId="1076741592" sldId="735"/>
            <ac:spMk id="6" creationId="{D691D78B-4E5A-CE12-E7A0-76FE1917DC19}"/>
          </ac:spMkLst>
        </pc:spChg>
        <pc:spChg chg="mod">
          <ac:chgData name="Vincent Bazinet" userId="884a7853-1c20-468a-ad91-74012e5cbdd0" providerId="ADAL" clId="{F8218F05-B283-4157-90B9-A9E5CE0AAF45}" dt="2023-02-07T22:46:01.302" v="3429" actId="1035"/>
          <ac:spMkLst>
            <pc:docMk/>
            <pc:sldMk cId="1076741592" sldId="735"/>
            <ac:spMk id="9" creationId="{2D5B5867-C987-2223-3926-D39D761B4ACB}"/>
          </ac:spMkLst>
        </pc:spChg>
        <pc:spChg chg="del">
          <ac:chgData name="Vincent Bazinet" userId="884a7853-1c20-468a-ad91-74012e5cbdd0" providerId="ADAL" clId="{F8218F05-B283-4157-90B9-A9E5CE0AAF45}" dt="2023-02-07T22:50:46.370" v="3498" actId="21"/>
          <ac:spMkLst>
            <pc:docMk/>
            <pc:sldMk cId="1076741592" sldId="735"/>
            <ac:spMk id="26" creationId="{B1F5FC06-E21B-76E7-E161-6DA830B82575}"/>
          </ac:spMkLst>
        </pc:spChg>
        <pc:spChg chg="del">
          <ac:chgData name="Vincent Bazinet" userId="884a7853-1c20-468a-ad91-74012e5cbdd0" providerId="ADAL" clId="{F8218F05-B283-4157-90B9-A9E5CE0AAF45}" dt="2023-02-07T22:46:12.366" v="3432" actId="21"/>
          <ac:spMkLst>
            <pc:docMk/>
            <pc:sldMk cId="1076741592" sldId="735"/>
            <ac:spMk id="36" creationId="{A4F4FC17-A046-A7D1-B56F-1C773C143E95}"/>
          </ac:spMkLst>
        </pc:spChg>
        <pc:spChg chg="del">
          <ac:chgData name="Vincent Bazinet" userId="884a7853-1c20-468a-ad91-74012e5cbdd0" providerId="ADAL" clId="{F8218F05-B283-4157-90B9-A9E5CE0AAF45}" dt="2023-02-07T22:46:10.924" v="3430" actId="21"/>
          <ac:spMkLst>
            <pc:docMk/>
            <pc:sldMk cId="1076741592" sldId="735"/>
            <ac:spMk id="37" creationId="{E61ECAB2-9088-3BBB-2E0A-C08238480CDF}"/>
          </ac:spMkLst>
        </pc:spChg>
        <pc:spChg chg="del">
          <ac:chgData name="Vincent Bazinet" userId="884a7853-1c20-468a-ad91-74012e5cbdd0" providerId="ADAL" clId="{F8218F05-B283-4157-90B9-A9E5CE0AAF45}" dt="2023-02-07T22:46:10.924" v="3430" actId="21"/>
          <ac:spMkLst>
            <pc:docMk/>
            <pc:sldMk cId="1076741592" sldId="735"/>
            <ac:spMk id="38" creationId="{5448E1F6-6C9B-EE5C-759A-B30B7C0B8B9C}"/>
          </ac:spMkLst>
        </pc:spChg>
        <pc:spChg chg="del">
          <ac:chgData name="Vincent Bazinet" userId="884a7853-1c20-468a-ad91-74012e5cbdd0" providerId="ADAL" clId="{F8218F05-B283-4157-90B9-A9E5CE0AAF45}" dt="2023-02-07T22:46:10.924" v="3430" actId="21"/>
          <ac:spMkLst>
            <pc:docMk/>
            <pc:sldMk cId="1076741592" sldId="735"/>
            <ac:spMk id="54" creationId="{0303916B-6687-FC1D-E61F-3E6AEF4632E9}"/>
          </ac:spMkLst>
        </pc:spChg>
        <pc:spChg chg="del">
          <ac:chgData name="Vincent Bazinet" userId="884a7853-1c20-468a-ad91-74012e5cbdd0" providerId="ADAL" clId="{F8218F05-B283-4157-90B9-A9E5CE0AAF45}" dt="2023-02-07T22:44:26.576" v="3358" actId="21"/>
          <ac:spMkLst>
            <pc:docMk/>
            <pc:sldMk cId="1076741592" sldId="735"/>
            <ac:spMk id="57" creationId="{8ACBD6D3-5B45-863C-0680-774BDF738D3E}"/>
          </ac:spMkLst>
        </pc:spChg>
        <pc:spChg chg="del">
          <ac:chgData name="Vincent Bazinet" userId="884a7853-1c20-468a-ad91-74012e5cbdd0" providerId="ADAL" clId="{F8218F05-B283-4157-90B9-A9E5CE0AAF45}" dt="2023-02-07T22:44:26.576" v="3358" actId="21"/>
          <ac:spMkLst>
            <pc:docMk/>
            <pc:sldMk cId="1076741592" sldId="735"/>
            <ac:spMk id="58" creationId="{66A220AE-23B3-6BF9-1238-36D0CCFEBE74}"/>
          </ac:spMkLst>
        </pc:spChg>
        <pc:spChg chg="del">
          <ac:chgData name="Vincent Bazinet" userId="884a7853-1c20-468a-ad91-74012e5cbdd0" providerId="ADAL" clId="{F8218F05-B283-4157-90B9-A9E5CE0AAF45}" dt="2023-02-07T22:44:27.587" v="3359" actId="21"/>
          <ac:spMkLst>
            <pc:docMk/>
            <pc:sldMk cId="1076741592" sldId="735"/>
            <ac:spMk id="59" creationId="{AF1A2BBE-5955-6348-9386-579552F2C1BE}"/>
          </ac:spMkLst>
        </pc:spChg>
        <pc:spChg chg="add mod">
          <ac:chgData name="Vincent Bazinet" userId="884a7853-1c20-468a-ad91-74012e5cbdd0" providerId="ADAL" clId="{F8218F05-B283-4157-90B9-A9E5CE0AAF45}" dt="2023-02-07T22:50:59.031" v="3500" actId="1076"/>
          <ac:spMkLst>
            <pc:docMk/>
            <pc:sldMk cId="1076741592" sldId="735"/>
            <ac:spMk id="61" creationId="{E9B90BE9-DCCA-C33E-38A9-DD72629E81EE}"/>
          </ac:spMkLst>
        </pc:spChg>
        <pc:spChg chg="add mod">
          <ac:chgData name="Vincent Bazinet" userId="884a7853-1c20-468a-ad91-74012e5cbdd0" providerId="ADAL" clId="{F8218F05-B283-4157-90B9-A9E5CE0AAF45}" dt="2023-02-08T21:47:07.022" v="10070"/>
          <ac:spMkLst>
            <pc:docMk/>
            <pc:sldMk cId="1076741592" sldId="735"/>
            <ac:spMk id="62" creationId="{37CF1B49-A18E-5D18-A059-8B2325D9C767}"/>
          </ac:spMkLst>
        </pc:spChg>
        <pc:picChg chg="add del mod">
          <ac:chgData name="Vincent Bazinet" userId="884a7853-1c20-468a-ad91-74012e5cbdd0" providerId="ADAL" clId="{F8218F05-B283-4157-90B9-A9E5CE0AAF45}" dt="2023-02-07T22:48:11.809" v="3460" actId="21"/>
          <ac:picMkLst>
            <pc:docMk/>
            <pc:sldMk cId="1076741592" sldId="735"/>
            <ac:picMk id="2" creationId="{895486CD-8937-4DD8-4BAD-3171556D019C}"/>
          </ac:picMkLst>
        </pc:picChg>
        <pc:picChg chg="add del">
          <ac:chgData name="Vincent Bazinet" userId="884a7853-1c20-468a-ad91-74012e5cbdd0" providerId="ADAL" clId="{F8218F05-B283-4157-90B9-A9E5CE0AAF45}" dt="2023-02-07T22:45:06.044" v="3372" actId="21"/>
          <ac:picMkLst>
            <pc:docMk/>
            <pc:sldMk cId="1076741592" sldId="735"/>
            <ac:picMk id="7" creationId="{642E48AE-7C15-3D25-BEEA-E3D2F5D296EF}"/>
          </ac:picMkLst>
        </pc:picChg>
        <pc:picChg chg="add mod ord">
          <ac:chgData name="Vincent Bazinet" userId="884a7853-1c20-468a-ad91-74012e5cbdd0" providerId="ADAL" clId="{F8218F05-B283-4157-90B9-A9E5CE0AAF45}" dt="2023-02-07T22:45:01.354" v="3369" actId="167"/>
          <ac:picMkLst>
            <pc:docMk/>
            <pc:sldMk cId="1076741592" sldId="735"/>
            <ac:picMk id="15" creationId="{548BA8F8-6D8B-CC94-AC7B-259A5112B158}"/>
          </ac:picMkLst>
        </pc:picChg>
        <pc:picChg chg="del ord">
          <ac:chgData name="Vincent Bazinet" userId="884a7853-1c20-468a-ad91-74012e5cbdd0" providerId="ADAL" clId="{F8218F05-B283-4157-90B9-A9E5CE0AAF45}" dt="2023-02-07T22:46:50.480" v="3450" actId="21"/>
          <ac:picMkLst>
            <pc:docMk/>
            <pc:sldMk cId="1076741592" sldId="735"/>
            <ac:picMk id="17" creationId="{607ED19C-FDA9-E454-8DD2-E71EF8598703}"/>
          </ac:picMkLst>
        </pc:picChg>
        <pc:picChg chg="add mod ord">
          <ac:chgData name="Vincent Bazinet" userId="884a7853-1c20-468a-ad91-74012e5cbdd0" providerId="ADAL" clId="{F8218F05-B283-4157-90B9-A9E5CE0AAF45}" dt="2023-02-07T22:46:48.655" v="3449" actId="167"/>
          <ac:picMkLst>
            <pc:docMk/>
            <pc:sldMk cId="1076741592" sldId="735"/>
            <ac:picMk id="22" creationId="{DDE696D6-A5FA-A404-B673-C35AD1BBD571}"/>
          </ac:picMkLst>
        </pc:picChg>
        <pc:picChg chg="add del ord">
          <ac:chgData name="Vincent Bazinet" userId="884a7853-1c20-468a-ad91-74012e5cbdd0" providerId="ADAL" clId="{F8218F05-B283-4157-90B9-A9E5CE0AAF45}" dt="2023-02-07T22:50:39.299" v="3497" actId="21"/>
          <ac:picMkLst>
            <pc:docMk/>
            <pc:sldMk cId="1076741592" sldId="735"/>
            <ac:picMk id="23" creationId="{E258DE4C-4843-3DBA-6090-79691AAD77F7}"/>
          </ac:picMkLst>
        </pc:picChg>
        <pc:picChg chg="add mod ord">
          <ac:chgData name="Vincent Bazinet" userId="884a7853-1c20-468a-ad91-74012e5cbdd0" providerId="ADAL" clId="{F8218F05-B283-4157-90B9-A9E5CE0AAF45}" dt="2023-02-07T22:48:10.203" v="3459" actId="167"/>
          <ac:picMkLst>
            <pc:docMk/>
            <pc:sldMk cId="1076741592" sldId="735"/>
            <ac:picMk id="30" creationId="{2BA4EC0D-3BA5-CB88-7312-3C5C7F50900E}"/>
          </ac:picMkLst>
        </pc:picChg>
        <pc:picChg chg="del">
          <ac:chgData name="Vincent Bazinet" userId="884a7853-1c20-468a-ad91-74012e5cbdd0" providerId="ADAL" clId="{F8218F05-B283-4157-90B9-A9E5CE0AAF45}" dt="2023-02-07T22:46:10.924" v="3430" actId="21"/>
          <ac:picMkLst>
            <pc:docMk/>
            <pc:sldMk cId="1076741592" sldId="735"/>
            <ac:picMk id="31" creationId="{CDC83DF0-9377-7DD6-0863-724E6A205CEF}"/>
          </ac:picMkLst>
        </pc:picChg>
        <pc:picChg chg="del">
          <ac:chgData name="Vincent Bazinet" userId="884a7853-1c20-468a-ad91-74012e5cbdd0" providerId="ADAL" clId="{F8218F05-B283-4157-90B9-A9E5CE0AAF45}" dt="2023-02-07T22:46:10.924" v="3430" actId="21"/>
          <ac:picMkLst>
            <pc:docMk/>
            <pc:sldMk cId="1076741592" sldId="735"/>
            <ac:picMk id="50" creationId="{191A1D23-B478-9E4D-0E79-08234D9AC746}"/>
          </ac:picMkLst>
        </pc:picChg>
        <pc:picChg chg="del">
          <ac:chgData name="Vincent Bazinet" userId="884a7853-1c20-468a-ad91-74012e5cbdd0" providerId="ADAL" clId="{F8218F05-B283-4157-90B9-A9E5CE0AAF45}" dt="2023-02-07T22:44:26.576" v="3358" actId="21"/>
          <ac:picMkLst>
            <pc:docMk/>
            <pc:sldMk cId="1076741592" sldId="735"/>
            <ac:picMk id="56" creationId="{F5D36441-B9D2-43AD-F42F-EAA9A3A300DE}"/>
          </ac:picMkLst>
        </pc:picChg>
        <pc:picChg chg="add mod ord">
          <ac:chgData name="Vincent Bazinet" userId="884a7853-1c20-468a-ad91-74012e5cbdd0" providerId="ADAL" clId="{F8218F05-B283-4157-90B9-A9E5CE0AAF45}" dt="2023-02-07T22:50:38.394" v="3496" actId="167"/>
          <ac:picMkLst>
            <pc:docMk/>
            <pc:sldMk cId="1076741592" sldId="735"/>
            <ac:picMk id="60" creationId="{E8357933-24AD-EA68-DE47-BF1A1AE8139A}"/>
          </ac:picMkLst>
        </pc:picChg>
        <pc:cxnChg chg="add mod">
          <ac:chgData name="Vincent Bazinet" userId="884a7853-1c20-468a-ad91-74012e5cbdd0" providerId="ADAL" clId="{F8218F05-B283-4157-90B9-A9E5CE0AAF45}" dt="2023-02-07T22:47:19.764" v="3453" actId="196"/>
          <ac:cxnSpMkLst>
            <pc:docMk/>
            <pc:sldMk cId="1076741592" sldId="735"/>
            <ac:cxnSpMk id="27" creationId="{9B393D05-6573-1521-CC69-7C6FED67F6C4}"/>
          </ac:cxnSpMkLst>
        </pc:cxnChg>
        <pc:cxnChg chg="del">
          <ac:chgData name="Vincent Bazinet" userId="884a7853-1c20-468a-ad91-74012e5cbdd0" providerId="ADAL" clId="{F8218F05-B283-4157-90B9-A9E5CE0AAF45}" dt="2023-02-07T22:46:11.816" v="3431" actId="21"/>
          <ac:cxnSpMkLst>
            <pc:docMk/>
            <pc:sldMk cId="1076741592" sldId="735"/>
            <ac:cxnSpMk id="32" creationId="{6D464480-C326-A416-A1EE-254D19034722}"/>
          </ac:cxnSpMkLst>
        </pc:cxnChg>
        <pc:cxnChg chg="add del">
          <ac:chgData name="Vincent Bazinet" userId="884a7853-1c20-468a-ad91-74012e5cbdd0" providerId="ADAL" clId="{F8218F05-B283-4157-90B9-A9E5CE0AAF45}" dt="2023-02-07T22:48:25.236" v="3462" actId="21"/>
          <ac:cxnSpMkLst>
            <pc:docMk/>
            <pc:sldMk cId="1076741592" sldId="735"/>
            <ac:cxnSpMk id="40" creationId="{EA9507FE-6E97-B041-F346-AC5612C15347}"/>
          </ac:cxnSpMkLst>
        </pc:cxnChg>
        <pc:cxnChg chg="add mod">
          <ac:chgData name="Vincent Bazinet" userId="884a7853-1c20-468a-ad91-74012e5cbdd0" providerId="ADAL" clId="{F8218F05-B283-4157-90B9-A9E5CE0AAF45}" dt="2023-02-07T22:49:18.847" v="3476" actId="208"/>
          <ac:cxnSpMkLst>
            <pc:docMk/>
            <pc:sldMk cId="1076741592" sldId="735"/>
            <ac:cxnSpMk id="42" creationId="{F0EFCD5F-72E6-3068-21DC-2427CD36E630}"/>
          </ac:cxnSpMkLst>
        </pc:cxnChg>
        <pc:cxnChg chg="del">
          <ac:chgData name="Vincent Bazinet" userId="884a7853-1c20-468a-ad91-74012e5cbdd0" providerId="ADAL" clId="{F8218F05-B283-4157-90B9-A9E5CE0AAF45}" dt="2023-02-07T22:46:10.924" v="3430" actId="21"/>
          <ac:cxnSpMkLst>
            <pc:docMk/>
            <pc:sldMk cId="1076741592" sldId="735"/>
            <ac:cxnSpMk id="53" creationId="{F6BD7480-4660-98BA-C347-0CE1658065F4}"/>
          </ac:cxnSpMkLst>
        </pc:cxnChg>
      </pc:sldChg>
      <pc:sldChg chg="addSp delSp modSp add del mod modAnim">
        <pc:chgData name="Vincent Bazinet" userId="884a7853-1c20-468a-ad91-74012e5cbdd0" providerId="ADAL" clId="{F8218F05-B283-4157-90B9-A9E5CE0AAF45}" dt="2023-02-08T21:35:29.771" v="9994" actId="2696"/>
        <pc:sldMkLst>
          <pc:docMk/>
          <pc:sldMk cId="3218948544" sldId="736"/>
        </pc:sldMkLst>
        <pc:spChg chg="del">
          <ac:chgData name="Vincent Bazinet" userId="884a7853-1c20-468a-ad91-74012e5cbdd0" providerId="ADAL" clId="{F8218F05-B283-4157-90B9-A9E5CE0AAF45}" dt="2023-02-07T22:53:00.283" v="3508" actId="21"/>
          <ac:spMkLst>
            <pc:docMk/>
            <pc:sldMk cId="3218948544" sldId="736"/>
            <ac:spMk id="2" creationId="{1E7BDC66-0940-7FCC-51FA-94D0C87BA07F}"/>
          </ac:spMkLst>
        </pc:spChg>
        <pc:spChg chg="del">
          <ac:chgData name="Vincent Bazinet" userId="884a7853-1c20-468a-ad91-74012e5cbdd0" providerId="ADAL" clId="{F8218F05-B283-4157-90B9-A9E5CE0AAF45}" dt="2023-02-07T22:53:00.283" v="3508" actId="21"/>
          <ac:spMkLst>
            <pc:docMk/>
            <pc:sldMk cId="3218948544" sldId="736"/>
            <ac:spMk id="3" creationId="{8A6DF350-528A-BBD4-125C-5E5A1D0DBEDE}"/>
          </ac:spMkLst>
        </pc:spChg>
        <pc:spChg chg="mod">
          <ac:chgData name="Vincent Bazinet" userId="884a7853-1c20-468a-ad91-74012e5cbdd0" providerId="ADAL" clId="{F8218F05-B283-4157-90B9-A9E5CE0AAF45}" dt="2023-02-07T22:52:40.692" v="3504" actId="1076"/>
          <ac:spMkLst>
            <pc:docMk/>
            <pc:sldMk cId="3218948544" sldId="736"/>
            <ac:spMk id="5" creationId="{3C193A54-54A6-88AF-B384-F6CC9FC84361}"/>
          </ac:spMkLst>
        </pc:spChg>
        <pc:spChg chg="del">
          <ac:chgData name="Vincent Bazinet" userId="884a7853-1c20-468a-ad91-74012e5cbdd0" providerId="ADAL" clId="{F8218F05-B283-4157-90B9-A9E5CE0AAF45}" dt="2023-02-07T22:53:00.283" v="3508" actId="21"/>
          <ac:spMkLst>
            <pc:docMk/>
            <pc:sldMk cId="3218948544" sldId="736"/>
            <ac:spMk id="6" creationId="{131721DE-238C-939B-2A94-47EFCC25E47E}"/>
          </ac:spMkLst>
        </pc:spChg>
        <pc:spChg chg="del">
          <ac:chgData name="Vincent Bazinet" userId="884a7853-1c20-468a-ad91-74012e5cbdd0" providerId="ADAL" clId="{F8218F05-B283-4157-90B9-A9E5CE0AAF45}" dt="2023-02-07T22:53:00.283" v="3508" actId="21"/>
          <ac:spMkLst>
            <pc:docMk/>
            <pc:sldMk cId="3218948544" sldId="736"/>
            <ac:spMk id="7" creationId="{49429E04-B8A8-661D-74E5-203E847731F9}"/>
          </ac:spMkLst>
        </pc:spChg>
        <pc:spChg chg="del">
          <ac:chgData name="Vincent Bazinet" userId="884a7853-1c20-468a-ad91-74012e5cbdd0" providerId="ADAL" clId="{F8218F05-B283-4157-90B9-A9E5CE0AAF45}" dt="2023-02-07T22:53:00.283" v="3508" actId="21"/>
          <ac:spMkLst>
            <pc:docMk/>
            <pc:sldMk cId="3218948544" sldId="736"/>
            <ac:spMk id="9" creationId="{E00B8432-A04C-90AF-3697-C318F784F535}"/>
          </ac:spMkLst>
        </pc:spChg>
        <pc:spChg chg="mod">
          <ac:chgData name="Vincent Bazinet" userId="884a7853-1c20-468a-ad91-74012e5cbdd0" providerId="ADAL" clId="{F8218F05-B283-4157-90B9-A9E5CE0AAF45}" dt="2023-02-07T22:52:40.692" v="3504" actId="1076"/>
          <ac:spMkLst>
            <pc:docMk/>
            <pc:sldMk cId="3218948544" sldId="736"/>
            <ac:spMk id="14" creationId="{6BD6E687-79EB-BD96-E9A2-F297528D6477}"/>
          </ac:spMkLst>
        </pc:spChg>
        <pc:picChg chg="del">
          <ac:chgData name="Vincent Bazinet" userId="884a7853-1c20-468a-ad91-74012e5cbdd0" providerId="ADAL" clId="{F8218F05-B283-4157-90B9-A9E5CE0AAF45}" dt="2023-02-07T22:52:43.468" v="3505" actId="21"/>
          <ac:picMkLst>
            <pc:docMk/>
            <pc:sldMk cId="3218948544" sldId="736"/>
            <ac:picMk id="4" creationId="{0F1D891D-470E-D277-9000-48FBE3056159}"/>
          </ac:picMkLst>
        </pc:picChg>
        <pc:picChg chg="add mod">
          <ac:chgData name="Vincent Bazinet" userId="884a7853-1c20-468a-ad91-74012e5cbdd0" providerId="ADAL" clId="{F8218F05-B283-4157-90B9-A9E5CE0AAF45}" dt="2023-02-07T22:53:08.535" v="3512" actId="1076"/>
          <ac:picMkLst>
            <pc:docMk/>
            <pc:sldMk cId="3218948544" sldId="736"/>
            <ac:picMk id="15" creationId="{F4AEF1C3-6173-D9E9-0591-DF349B430C3F}"/>
          </ac:picMkLst>
        </pc:picChg>
      </pc:sldChg>
      <pc:sldChg chg="addSp delSp modSp add mod delAnim modAnim">
        <pc:chgData name="Vincent Bazinet" userId="884a7853-1c20-468a-ad91-74012e5cbdd0" providerId="ADAL" clId="{F8218F05-B283-4157-90B9-A9E5CE0AAF45}" dt="2023-02-08T21:48:40.894" v="10097" actId="1037"/>
        <pc:sldMkLst>
          <pc:docMk/>
          <pc:sldMk cId="2637673815" sldId="737"/>
        </pc:sldMkLst>
        <pc:spChg chg="add del mod">
          <ac:chgData name="Vincent Bazinet" userId="884a7853-1c20-468a-ad91-74012e5cbdd0" providerId="ADAL" clId="{F8218F05-B283-4157-90B9-A9E5CE0AAF45}" dt="2023-02-07T23:11:15.380" v="3529" actId="21"/>
          <ac:spMkLst>
            <pc:docMk/>
            <pc:sldMk cId="2637673815" sldId="737"/>
            <ac:spMk id="11" creationId="{3D14E2D8-B83A-F8B8-3C0D-F2E54A1E0A8F}"/>
          </ac:spMkLst>
        </pc:spChg>
        <pc:spChg chg="add del mod">
          <ac:chgData name="Vincent Bazinet" userId="884a7853-1c20-468a-ad91-74012e5cbdd0" providerId="ADAL" clId="{F8218F05-B283-4157-90B9-A9E5CE0AAF45}" dt="2023-02-07T23:08:14.228" v="3517" actId="21"/>
          <ac:spMkLst>
            <pc:docMk/>
            <pc:sldMk cId="2637673815" sldId="737"/>
            <ac:spMk id="12" creationId="{B09CA897-4C12-5C46-AAC0-268E63BB9991}"/>
          </ac:spMkLst>
        </pc:spChg>
        <pc:spChg chg="add del mod">
          <ac:chgData name="Vincent Bazinet" userId="884a7853-1c20-468a-ad91-74012e5cbdd0" providerId="ADAL" clId="{F8218F05-B283-4157-90B9-A9E5CE0AAF45}" dt="2023-02-07T23:08:15.004" v="3518" actId="21"/>
          <ac:spMkLst>
            <pc:docMk/>
            <pc:sldMk cId="2637673815" sldId="737"/>
            <ac:spMk id="14" creationId="{B53972AA-6552-D01E-9305-4138B74D2BC5}"/>
          </ac:spMkLst>
        </pc:spChg>
        <pc:spChg chg="add del mod">
          <ac:chgData name="Vincent Bazinet" userId="884a7853-1c20-468a-ad91-74012e5cbdd0" providerId="ADAL" clId="{F8218F05-B283-4157-90B9-A9E5CE0AAF45}" dt="2023-02-07T23:08:15.644" v="3519" actId="21"/>
          <ac:spMkLst>
            <pc:docMk/>
            <pc:sldMk cId="2637673815" sldId="737"/>
            <ac:spMk id="15" creationId="{6DE5FA7C-C28F-BBE6-555D-E6F603B1F9A6}"/>
          </ac:spMkLst>
        </pc:spChg>
        <pc:spChg chg="add del mod">
          <ac:chgData name="Vincent Bazinet" userId="884a7853-1c20-468a-ad91-74012e5cbdd0" providerId="ADAL" clId="{F8218F05-B283-4157-90B9-A9E5CE0AAF45}" dt="2023-02-07T23:08:16.114" v="3520" actId="21"/>
          <ac:spMkLst>
            <pc:docMk/>
            <pc:sldMk cId="2637673815" sldId="737"/>
            <ac:spMk id="16" creationId="{18601096-906E-E1D3-920E-F957016F0229}"/>
          </ac:spMkLst>
        </pc:spChg>
        <pc:spChg chg="add del mod">
          <ac:chgData name="Vincent Bazinet" userId="884a7853-1c20-468a-ad91-74012e5cbdd0" providerId="ADAL" clId="{F8218F05-B283-4157-90B9-A9E5CE0AAF45}" dt="2023-02-07T23:08:49.720" v="3524" actId="21"/>
          <ac:spMkLst>
            <pc:docMk/>
            <pc:sldMk cId="2637673815" sldId="737"/>
            <ac:spMk id="19" creationId="{DAB7E1A9-30B0-B697-25FE-B6A03C2EE353}"/>
          </ac:spMkLst>
        </pc:spChg>
        <pc:spChg chg="add del mod">
          <ac:chgData name="Vincent Bazinet" userId="884a7853-1c20-468a-ad91-74012e5cbdd0" providerId="ADAL" clId="{F8218F05-B283-4157-90B9-A9E5CE0AAF45}" dt="2023-02-07T23:08:49.211" v="3523" actId="21"/>
          <ac:spMkLst>
            <pc:docMk/>
            <pc:sldMk cId="2637673815" sldId="737"/>
            <ac:spMk id="20" creationId="{50CDF32F-6086-0856-C3F2-FCEDA54F4888}"/>
          </ac:spMkLst>
        </pc:spChg>
        <pc:spChg chg="add del mod">
          <ac:chgData name="Vincent Bazinet" userId="884a7853-1c20-468a-ad91-74012e5cbdd0" providerId="ADAL" clId="{F8218F05-B283-4157-90B9-A9E5CE0AAF45}" dt="2023-02-07T23:08:50.507" v="3526" actId="21"/>
          <ac:spMkLst>
            <pc:docMk/>
            <pc:sldMk cId="2637673815" sldId="737"/>
            <ac:spMk id="21" creationId="{25A23C61-D38F-CDE8-C5A9-56B96DF33C9C}"/>
          </ac:spMkLst>
        </pc:spChg>
        <pc:spChg chg="add del mod">
          <ac:chgData name="Vincent Bazinet" userId="884a7853-1c20-468a-ad91-74012e5cbdd0" providerId="ADAL" clId="{F8218F05-B283-4157-90B9-A9E5CE0AAF45}" dt="2023-02-07T23:08:50.120" v="3525" actId="21"/>
          <ac:spMkLst>
            <pc:docMk/>
            <pc:sldMk cId="2637673815" sldId="737"/>
            <ac:spMk id="22" creationId="{39919C22-4ED4-D039-92C7-67FAB89A826C}"/>
          </ac:spMkLst>
        </pc:spChg>
        <pc:spChg chg="add del mod">
          <ac:chgData name="Vincent Bazinet" userId="884a7853-1c20-468a-ad91-74012e5cbdd0" providerId="ADAL" clId="{F8218F05-B283-4157-90B9-A9E5CE0AAF45}" dt="2023-02-07T23:08:51.358" v="3528" actId="21"/>
          <ac:spMkLst>
            <pc:docMk/>
            <pc:sldMk cId="2637673815" sldId="737"/>
            <ac:spMk id="23" creationId="{9AC46E4E-A889-3C4C-F341-2A3498F2625B}"/>
          </ac:spMkLst>
        </pc:spChg>
        <pc:spChg chg="add del mod">
          <ac:chgData name="Vincent Bazinet" userId="884a7853-1c20-468a-ad91-74012e5cbdd0" providerId="ADAL" clId="{F8218F05-B283-4157-90B9-A9E5CE0AAF45}" dt="2023-02-07T23:08:50.981" v="3527" actId="21"/>
          <ac:spMkLst>
            <pc:docMk/>
            <pc:sldMk cId="2637673815" sldId="737"/>
            <ac:spMk id="24" creationId="{0FA1FC61-7F96-7C48-E87A-264EF3AC0BC6}"/>
          </ac:spMkLst>
        </pc:spChg>
        <pc:spChg chg="add del mod">
          <ac:chgData name="Vincent Bazinet" userId="884a7853-1c20-468a-ad91-74012e5cbdd0" providerId="ADAL" clId="{F8218F05-B283-4157-90B9-A9E5CE0AAF45}" dt="2023-02-07T23:21:23.342" v="3699" actId="21"/>
          <ac:spMkLst>
            <pc:docMk/>
            <pc:sldMk cId="2637673815" sldId="737"/>
            <ac:spMk id="41" creationId="{BD7F96C3-C38A-ED44-A21F-DF6F4D04AFA7}"/>
          </ac:spMkLst>
        </pc:spChg>
        <pc:spChg chg="add del mod ord">
          <ac:chgData name="Vincent Bazinet" userId="884a7853-1c20-468a-ad91-74012e5cbdd0" providerId="ADAL" clId="{F8218F05-B283-4157-90B9-A9E5CE0AAF45}" dt="2023-02-07T23:21:09.488" v="3681" actId="21"/>
          <ac:spMkLst>
            <pc:docMk/>
            <pc:sldMk cId="2637673815" sldId="737"/>
            <ac:spMk id="42" creationId="{4CA3B429-99AC-F283-2228-047E9B833C86}"/>
          </ac:spMkLst>
        </pc:spChg>
        <pc:spChg chg="add mod">
          <ac:chgData name="Vincent Bazinet" userId="884a7853-1c20-468a-ad91-74012e5cbdd0" providerId="ADAL" clId="{F8218F05-B283-4157-90B9-A9E5CE0AAF45}" dt="2023-02-07T23:21:12.581" v="3682"/>
          <ac:spMkLst>
            <pc:docMk/>
            <pc:sldMk cId="2637673815" sldId="737"/>
            <ac:spMk id="43" creationId="{5F711EC2-D86A-4486-BCE9-76BC117A4024}"/>
          </ac:spMkLst>
        </pc:spChg>
        <pc:spChg chg="add del mod">
          <ac:chgData name="Vincent Bazinet" userId="884a7853-1c20-468a-ad91-74012e5cbdd0" providerId="ADAL" clId="{F8218F05-B283-4157-90B9-A9E5CE0AAF45}" dt="2023-02-07T23:24:10.703" v="3817" actId="21"/>
          <ac:spMkLst>
            <pc:docMk/>
            <pc:sldMk cId="2637673815" sldId="737"/>
            <ac:spMk id="44" creationId="{E89AB5F9-9314-179E-46E9-F5621A159B90}"/>
          </ac:spMkLst>
        </pc:spChg>
        <pc:spChg chg="add mod">
          <ac:chgData name="Vincent Bazinet" userId="884a7853-1c20-468a-ad91-74012e5cbdd0" providerId="ADAL" clId="{F8218F05-B283-4157-90B9-A9E5CE0AAF45}" dt="2023-02-07T23:26:28.472" v="3849" actId="20577"/>
          <ac:spMkLst>
            <pc:docMk/>
            <pc:sldMk cId="2637673815" sldId="737"/>
            <ac:spMk id="45" creationId="{313FE9C2-B371-ECB5-5753-37505BEBA235}"/>
          </ac:spMkLst>
        </pc:spChg>
        <pc:spChg chg="add del mod">
          <ac:chgData name="Vincent Bazinet" userId="884a7853-1c20-468a-ad91-74012e5cbdd0" providerId="ADAL" clId="{F8218F05-B283-4157-90B9-A9E5CE0AAF45}" dt="2023-02-08T21:48:18.561" v="10084"/>
          <ac:spMkLst>
            <pc:docMk/>
            <pc:sldMk cId="2637673815" sldId="737"/>
            <ac:spMk id="46" creationId="{A361F128-2123-A457-74B5-07857E37C981}"/>
          </ac:spMkLst>
        </pc:spChg>
        <pc:spChg chg="add mod">
          <ac:chgData name="Vincent Bazinet" userId="884a7853-1c20-468a-ad91-74012e5cbdd0" providerId="ADAL" clId="{F8218F05-B283-4157-90B9-A9E5CE0AAF45}" dt="2023-02-08T21:48:40.894" v="10097" actId="1037"/>
          <ac:spMkLst>
            <pc:docMk/>
            <pc:sldMk cId="2637673815" sldId="737"/>
            <ac:spMk id="47" creationId="{7BF1B217-4296-3DAE-C5C7-ACAFD9DBC442}"/>
          </ac:spMkLst>
        </pc:sp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2" creationId="{3D6E2BA2-6EC7-09BA-44A8-CA75FCD563ED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3" creationId="{CE64418C-65E2-5709-0619-10CB5735BDC3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4" creationId="{937B3C10-9892-D672-5A56-FB0C9157DA07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5" creationId="{13A7C1FF-D5B7-3C53-C1A6-D2C8FAC59742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6" creationId="{567BB059-7C70-396D-6D7C-76BFC25AA47E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7" creationId="{3436CE55-1A01-89F1-C865-7D4CB5140322}"/>
          </ac:picMkLst>
        </pc:picChg>
        <pc:picChg chg="del">
          <ac:chgData name="Vincent Bazinet" userId="884a7853-1c20-468a-ad91-74012e5cbdd0" providerId="ADAL" clId="{F8218F05-B283-4157-90B9-A9E5CE0AAF45}" dt="2023-02-07T23:07:57.489" v="3515" actId="21"/>
          <ac:picMkLst>
            <pc:docMk/>
            <pc:sldMk cId="2637673815" sldId="737"/>
            <ac:picMk id="9" creationId="{B33E9BFD-F9A5-320C-DD78-E1C24EAC83E2}"/>
          </ac:picMkLst>
        </pc:picChg>
        <pc:picChg chg="add del mod">
          <ac:chgData name="Vincent Bazinet" userId="884a7853-1c20-468a-ad91-74012e5cbdd0" providerId="ADAL" clId="{F8218F05-B283-4157-90B9-A9E5CE0AAF45}" dt="2023-02-07T23:08:22.125" v="3521" actId="21"/>
          <ac:picMkLst>
            <pc:docMk/>
            <pc:sldMk cId="2637673815" sldId="737"/>
            <ac:picMk id="10" creationId="{F7D5E627-ED6F-7CE0-8F8D-655614050171}"/>
          </ac:picMkLst>
        </pc:picChg>
        <pc:picChg chg="add del mod">
          <ac:chgData name="Vincent Bazinet" userId="884a7853-1c20-468a-ad91-74012e5cbdd0" providerId="ADAL" clId="{F8218F05-B283-4157-90B9-A9E5CE0AAF45}" dt="2023-02-07T23:11:15.380" v="3529" actId="21"/>
          <ac:picMkLst>
            <pc:docMk/>
            <pc:sldMk cId="2637673815" sldId="737"/>
            <ac:picMk id="17" creationId="{7AA89A7C-BE88-0D07-2AA7-6CD5B5165314}"/>
          </ac:picMkLst>
        </pc:picChg>
        <pc:picChg chg="add del mod">
          <ac:chgData name="Vincent Bazinet" userId="884a7853-1c20-468a-ad91-74012e5cbdd0" providerId="ADAL" clId="{F8218F05-B283-4157-90B9-A9E5CE0AAF45}" dt="2023-02-07T23:11:15.380" v="3529" actId="21"/>
          <ac:picMkLst>
            <pc:docMk/>
            <pc:sldMk cId="2637673815" sldId="737"/>
            <ac:picMk id="18" creationId="{E966F884-90DF-2780-7E2D-C3248AE196FE}"/>
          </ac:picMkLst>
        </pc:picChg>
        <pc:picChg chg="add del mod">
          <ac:chgData name="Vincent Bazinet" userId="884a7853-1c20-468a-ad91-74012e5cbdd0" providerId="ADAL" clId="{F8218F05-B283-4157-90B9-A9E5CE0AAF45}" dt="2023-02-07T23:14:59.914" v="3541" actId="21"/>
          <ac:picMkLst>
            <pc:docMk/>
            <pc:sldMk cId="2637673815" sldId="737"/>
            <ac:picMk id="26" creationId="{A0A6E30D-0969-55FA-50D1-EEF096001E84}"/>
          </ac:picMkLst>
        </pc:picChg>
        <pc:picChg chg="add del mod">
          <ac:chgData name="Vincent Bazinet" userId="884a7853-1c20-468a-ad91-74012e5cbdd0" providerId="ADAL" clId="{F8218F05-B283-4157-90B9-A9E5CE0AAF45}" dt="2023-02-07T23:14:59.459" v="3540" actId="21"/>
          <ac:picMkLst>
            <pc:docMk/>
            <pc:sldMk cId="2637673815" sldId="737"/>
            <ac:picMk id="28" creationId="{08C53706-3C72-93D1-AE44-C0588B9A68BE}"/>
          </ac:picMkLst>
        </pc:picChg>
        <pc:picChg chg="add mod">
          <ac:chgData name="Vincent Bazinet" userId="884a7853-1c20-468a-ad91-74012e5cbdd0" providerId="ADAL" clId="{F8218F05-B283-4157-90B9-A9E5CE0AAF45}" dt="2023-02-07T23:21:19.779" v="3697" actId="1035"/>
          <ac:picMkLst>
            <pc:docMk/>
            <pc:sldMk cId="2637673815" sldId="737"/>
            <ac:picMk id="30" creationId="{8E7E6B5A-2FC2-5D60-5305-FA5E4A93CAD7}"/>
          </ac:picMkLst>
        </pc:picChg>
        <pc:picChg chg="add del mod">
          <ac:chgData name="Vincent Bazinet" userId="884a7853-1c20-468a-ad91-74012e5cbdd0" providerId="ADAL" clId="{F8218F05-B283-4157-90B9-A9E5CE0AAF45}" dt="2023-02-07T23:26:54.260" v="3853" actId="21"/>
          <ac:picMkLst>
            <pc:docMk/>
            <pc:sldMk cId="2637673815" sldId="737"/>
            <ac:picMk id="32" creationId="{D1171ECD-1C6A-C93C-0205-20D3579FB5AC}"/>
          </ac:picMkLst>
        </pc:picChg>
        <pc:picChg chg="add del mod">
          <ac:chgData name="Vincent Bazinet" userId="884a7853-1c20-468a-ad91-74012e5cbdd0" providerId="ADAL" clId="{F8218F05-B283-4157-90B9-A9E5CE0AAF45}" dt="2023-02-07T23:26:55.716" v="3856" actId="21"/>
          <ac:picMkLst>
            <pc:docMk/>
            <pc:sldMk cId="2637673815" sldId="737"/>
            <ac:picMk id="34" creationId="{33AF45C9-26C1-303D-E7DA-62DFC3903422}"/>
          </ac:picMkLst>
        </pc:picChg>
        <pc:picChg chg="add del mod">
          <ac:chgData name="Vincent Bazinet" userId="884a7853-1c20-468a-ad91-74012e5cbdd0" providerId="ADAL" clId="{F8218F05-B283-4157-90B9-A9E5CE0AAF45}" dt="2023-02-07T23:26:54.779" v="3854" actId="21"/>
          <ac:picMkLst>
            <pc:docMk/>
            <pc:sldMk cId="2637673815" sldId="737"/>
            <ac:picMk id="36" creationId="{69855B1A-73D3-C342-E824-14D5EF4F7D39}"/>
          </ac:picMkLst>
        </pc:picChg>
        <pc:picChg chg="add del mod">
          <ac:chgData name="Vincent Bazinet" userId="884a7853-1c20-468a-ad91-74012e5cbdd0" providerId="ADAL" clId="{F8218F05-B283-4157-90B9-A9E5CE0AAF45}" dt="2023-02-07T23:26:55.223" v="3855" actId="21"/>
          <ac:picMkLst>
            <pc:docMk/>
            <pc:sldMk cId="2637673815" sldId="737"/>
            <ac:picMk id="38" creationId="{E0E319D1-4C77-272E-4F18-3FA6C3C1F033}"/>
          </ac:picMkLst>
        </pc:picChg>
        <pc:picChg chg="add del mod">
          <ac:chgData name="Vincent Bazinet" userId="884a7853-1c20-468a-ad91-74012e5cbdd0" providerId="ADAL" clId="{F8218F05-B283-4157-90B9-A9E5CE0AAF45}" dt="2023-02-07T23:26:56.157" v="3857" actId="21"/>
          <ac:picMkLst>
            <pc:docMk/>
            <pc:sldMk cId="2637673815" sldId="737"/>
            <ac:picMk id="40" creationId="{50DBCCF4-67A0-753E-B7EA-347BBE89DA37}"/>
          </ac:picMkLst>
        </pc:picChg>
      </pc:sldChg>
      <pc:sldChg chg="add del">
        <pc:chgData name="Vincent Bazinet" userId="884a7853-1c20-468a-ad91-74012e5cbdd0" providerId="ADAL" clId="{F8218F05-B283-4157-90B9-A9E5CE0AAF45}" dt="2023-02-07T23:21:35.106" v="3701" actId="2696"/>
        <pc:sldMkLst>
          <pc:docMk/>
          <pc:sldMk cId="2366234717" sldId="738"/>
        </pc:sldMkLst>
      </pc:sldChg>
      <pc:sldChg chg="add del">
        <pc:chgData name="Vincent Bazinet" userId="884a7853-1c20-468a-ad91-74012e5cbdd0" providerId="ADAL" clId="{F8218F05-B283-4157-90B9-A9E5CE0AAF45}" dt="2023-02-07T23:26:39.714" v="3850" actId="2696"/>
        <pc:sldMkLst>
          <pc:docMk/>
          <pc:sldMk cId="3355302682" sldId="739"/>
        </pc:sldMkLst>
      </pc:sldChg>
      <pc:sldChg chg="addSp delSp modSp add mod">
        <pc:chgData name="Vincent Bazinet" userId="884a7853-1c20-468a-ad91-74012e5cbdd0" providerId="ADAL" clId="{F8218F05-B283-4157-90B9-A9E5CE0AAF45}" dt="2023-02-08T21:49:00.627" v="10103"/>
        <pc:sldMkLst>
          <pc:docMk/>
          <pc:sldMk cId="60805482" sldId="740"/>
        </pc:sldMkLst>
        <pc:spChg chg="add del mod">
          <ac:chgData name="Vincent Bazinet" userId="884a7853-1c20-468a-ad91-74012e5cbdd0" providerId="ADAL" clId="{F8218F05-B283-4157-90B9-A9E5CE0AAF45}" dt="2023-02-08T21:48:17.385" v="10083"/>
          <ac:spMkLst>
            <pc:docMk/>
            <pc:sldMk cId="60805482" sldId="740"/>
            <ac:spMk id="2" creationId="{E034394E-AF4E-CFA2-6226-CCC5B14FEC3E}"/>
          </ac:spMkLst>
        </pc:spChg>
        <pc:spChg chg="add del mod">
          <ac:chgData name="Vincent Bazinet" userId="884a7853-1c20-468a-ad91-74012e5cbdd0" providerId="ADAL" clId="{F8218F05-B283-4157-90B9-A9E5CE0AAF45}" dt="2023-02-08T21:48:44.782" v="10098" actId="21"/>
          <ac:spMkLst>
            <pc:docMk/>
            <pc:sldMk cId="60805482" sldId="740"/>
            <ac:spMk id="3" creationId="{33EAB2FA-DFFC-9A21-564B-EAA8C7001101}"/>
          </ac:spMkLst>
        </pc:spChg>
        <pc:spChg chg="add mod">
          <ac:chgData name="Vincent Bazinet" userId="884a7853-1c20-468a-ad91-74012e5cbdd0" providerId="ADAL" clId="{F8218F05-B283-4157-90B9-A9E5CE0AAF45}" dt="2023-02-08T21:49:00.627" v="10103"/>
          <ac:spMkLst>
            <pc:docMk/>
            <pc:sldMk cId="60805482" sldId="740"/>
            <ac:spMk id="4" creationId="{B33E9BE4-A3E9-83D4-5351-76382390AA3F}"/>
          </ac:spMkLst>
        </pc:spChg>
        <pc:spChg chg="mod">
          <ac:chgData name="Vincent Bazinet" userId="884a7853-1c20-468a-ad91-74012e5cbdd0" providerId="ADAL" clId="{F8218F05-B283-4157-90B9-A9E5CE0AAF45}" dt="2023-02-07T23:37:19.952" v="4084" actId="114"/>
          <ac:spMkLst>
            <pc:docMk/>
            <pc:sldMk cId="60805482" sldId="740"/>
            <ac:spMk id="44" creationId="{E89AB5F9-9314-179E-46E9-F5621A159B90}"/>
          </ac:spMkLst>
        </pc:spChg>
        <pc:picChg chg="mod">
          <ac:chgData name="Vincent Bazinet" userId="884a7853-1c20-468a-ad91-74012e5cbdd0" providerId="ADAL" clId="{F8218F05-B283-4157-90B9-A9E5CE0AAF45}" dt="2023-02-07T23:23:34.356" v="3791" actId="29295"/>
          <ac:picMkLst>
            <pc:docMk/>
            <pc:sldMk cId="60805482" sldId="740"/>
            <ac:picMk id="30" creationId="{8E7E6B5A-2FC2-5D60-5305-FA5E4A93CAD7}"/>
          </ac:picMkLst>
        </pc:picChg>
        <pc:picChg chg="del">
          <ac:chgData name="Vincent Bazinet" userId="884a7853-1c20-468a-ad91-74012e5cbdd0" providerId="ADAL" clId="{F8218F05-B283-4157-90B9-A9E5CE0AAF45}" dt="2023-02-07T23:26:58.955" v="3860" actId="21"/>
          <ac:picMkLst>
            <pc:docMk/>
            <pc:sldMk cId="60805482" sldId="740"/>
            <ac:picMk id="34" creationId="{33AF45C9-26C1-303D-E7DA-62DFC3903422}"/>
          </ac:picMkLst>
        </pc:picChg>
        <pc:picChg chg="del">
          <ac:chgData name="Vincent Bazinet" userId="884a7853-1c20-468a-ad91-74012e5cbdd0" providerId="ADAL" clId="{F8218F05-B283-4157-90B9-A9E5CE0AAF45}" dt="2023-02-07T23:26:58.229" v="3858" actId="21"/>
          <ac:picMkLst>
            <pc:docMk/>
            <pc:sldMk cId="60805482" sldId="740"/>
            <ac:picMk id="36" creationId="{69855B1A-73D3-C342-E824-14D5EF4F7D39}"/>
          </ac:picMkLst>
        </pc:picChg>
        <pc:picChg chg="del">
          <ac:chgData name="Vincent Bazinet" userId="884a7853-1c20-468a-ad91-74012e5cbdd0" providerId="ADAL" clId="{F8218F05-B283-4157-90B9-A9E5CE0AAF45}" dt="2023-02-07T23:26:58.621" v="3859" actId="21"/>
          <ac:picMkLst>
            <pc:docMk/>
            <pc:sldMk cId="60805482" sldId="740"/>
            <ac:picMk id="38" creationId="{E0E319D1-4C77-272E-4F18-3FA6C3C1F033}"/>
          </ac:picMkLst>
        </pc:picChg>
        <pc:picChg chg="del">
          <ac:chgData name="Vincent Bazinet" userId="884a7853-1c20-468a-ad91-74012e5cbdd0" providerId="ADAL" clId="{F8218F05-B283-4157-90B9-A9E5CE0AAF45}" dt="2023-02-07T23:26:59.336" v="3861" actId="21"/>
          <ac:picMkLst>
            <pc:docMk/>
            <pc:sldMk cId="60805482" sldId="740"/>
            <ac:picMk id="40" creationId="{50DBCCF4-67A0-753E-B7EA-347BBE89DA37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8T21:49:01.530" v="10104"/>
        <pc:sldMkLst>
          <pc:docMk/>
          <pc:sldMk cId="3199499884" sldId="741"/>
        </pc:sldMkLst>
        <pc:spChg chg="add del mod">
          <ac:chgData name="Vincent Bazinet" userId="884a7853-1c20-468a-ad91-74012e5cbdd0" providerId="ADAL" clId="{F8218F05-B283-4157-90B9-A9E5CE0AAF45}" dt="2023-02-08T21:48:16.516" v="10082"/>
          <ac:spMkLst>
            <pc:docMk/>
            <pc:sldMk cId="3199499884" sldId="741"/>
            <ac:spMk id="2" creationId="{662EBCF7-7F5C-134F-F845-C5045684586A}"/>
          </ac:spMkLst>
        </pc:spChg>
        <pc:spChg chg="add del mod">
          <ac:chgData name="Vincent Bazinet" userId="884a7853-1c20-468a-ad91-74012e5cbdd0" providerId="ADAL" clId="{F8218F05-B283-4157-90B9-A9E5CE0AAF45}" dt="2023-02-08T21:48:46.316" v="10099" actId="21"/>
          <ac:spMkLst>
            <pc:docMk/>
            <pc:sldMk cId="3199499884" sldId="741"/>
            <ac:spMk id="3" creationId="{924DCC7D-0ADC-100E-B3DA-DF21C6038AFF}"/>
          </ac:spMkLst>
        </pc:spChg>
        <pc:spChg chg="add mod">
          <ac:chgData name="Vincent Bazinet" userId="884a7853-1c20-468a-ad91-74012e5cbdd0" providerId="ADAL" clId="{F8218F05-B283-4157-90B9-A9E5CE0AAF45}" dt="2023-02-08T21:49:01.530" v="10104"/>
          <ac:spMkLst>
            <pc:docMk/>
            <pc:sldMk cId="3199499884" sldId="741"/>
            <ac:spMk id="4" creationId="{71E4945A-59CF-2A44-E88B-1FC2EE37C2D6}"/>
          </ac:spMkLst>
        </pc:spChg>
        <pc:spChg chg="mod">
          <ac:chgData name="Vincent Bazinet" userId="884a7853-1c20-468a-ad91-74012e5cbdd0" providerId="ADAL" clId="{F8218F05-B283-4157-90B9-A9E5CE0AAF45}" dt="2023-02-07T23:29:21.107" v="3965" actId="114"/>
          <ac:spMkLst>
            <pc:docMk/>
            <pc:sldMk cId="3199499884" sldId="741"/>
            <ac:spMk id="44" creationId="{E89AB5F9-9314-179E-46E9-F5621A159B90}"/>
          </ac:spMkLst>
        </pc:spChg>
        <pc:picChg chg="mod">
          <ac:chgData name="Vincent Bazinet" userId="884a7853-1c20-468a-ad91-74012e5cbdd0" providerId="ADAL" clId="{F8218F05-B283-4157-90B9-A9E5CE0AAF45}" dt="2023-02-07T23:27:18.327" v="3865" actId="29295"/>
          <ac:picMkLst>
            <pc:docMk/>
            <pc:sldMk cId="3199499884" sldId="741"/>
            <ac:picMk id="32" creationId="{D1171ECD-1C6A-C93C-0205-20D3579FB5AC}"/>
          </ac:picMkLst>
        </pc:picChg>
        <pc:picChg chg="del">
          <ac:chgData name="Vincent Bazinet" userId="884a7853-1c20-468a-ad91-74012e5cbdd0" providerId="ADAL" clId="{F8218F05-B283-4157-90B9-A9E5CE0AAF45}" dt="2023-02-07T23:27:10.061" v="3863" actId="21"/>
          <ac:picMkLst>
            <pc:docMk/>
            <pc:sldMk cId="3199499884" sldId="741"/>
            <ac:picMk id="34" creationId="{33AF45C9-26C1-303D-E7DA-62DFC3903422}"/>
          </ac:picMkLst>
        </pc:picChg>
        <pc:picChg chg="del">
          <ac:chgData name="Vincent Bazinet" userId="884a7853-1c20-468a-ad91-74012e5cbdd0" providerId="ADAL" clId="{F8218F05-B283-4157-90B9-A9E5CE0AAF45}" dt="2023-02-07T23:27:09.641" v="3862" actId="21"/>
          <ac:picMkLst>
            <pc:docMk/>
            <pc:sldMk cId="3199499884" sldId="741"/>
            <ac:picMk id="38" creationId="{E0E319D1-4C77-272E-4F18-3FA6C3C1F033}"/>
          </ac:picMkLst>
        </pc:picChg>
        <pc:picChg chg="del">
          <ac:chgData name="Vincent Bazinet" userId="884a7853-1c20-468a-ad91-74012e5cbdd0" providerId="ADAL" clId="{F8218F05-B283-4157-90B9-A9E5CE0AAF45}" dt="2023-02-07T23:27:10.435" v="3864" actId="21"/>
          <ac:picMkLst>
            <pc:docMk/>
            <pc:sldMk cId="3199499884" sldId="741"/>
            <ac:picMk id="40" creationId="{50DBCCF4-67A0-753E-B7EA-347BBE89DA37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8T21:49:02.791" v="10105"/>
        <pc:sldMkLst>
          <pc:docMk/>
          <pc:sldMk cId="596987869" sldId="742"/>
        </pc:sldMkLst>
        <pc:spChg chg="add mod">
          <ac:chgData name="Vincent Bazinet" userId="884a7853-1c20-468a-ad91-74012e5cbdd0" providerId="ADAL" clId="{F8218F05-B283-4157-90B9-A9E5CE0AAF45}" dt="2023-02-07T23:30:22.007" v="3972"/>
          <ac:spMkLst>
            <pc:docMk/>
            <pc:sldMk cId="596987869" sldId="742"/>
            <ac:spMk id="2" creationId="{E64B5FDA-5AD6-A5AF-228D-026C2FA993AE}"/>
          </ac:spMkLst>
        </pc:spChg>
        <pc:spChg chg="add del mod">
          <ac:chgData name="Vincent Bazinet" userId="884a7853-1c20-468a-ad91-74012e5cbdd0" providerId="ADAL" clId="{F8218F05-B283-4157-90B9-A9E5CE0AAF45}" dt="2023-02-08T21:48:16.125" v="10081"/>
          <ac:spMkLst>
            <pc:docMk/>
            <pc:sldMk cId="596987869" sldId="742"/>
            <ac:spMk id="3" creationId="{0B4E777D-6AE8-6F0A-7AAB-783DCEC97E15}"/>
          </ac:spMkLst>
        </pc:spChg>
        <pc:spChg chg="add del mod">
          <ac:chgData name="Vincent Bazinet" userId="884a7853-1c20-468a-ad91-74012e5cbdd0" providerId="ADAL" clId="{F8218F05-B283-4157-90B9-A9E5CE0AAF45}" dt="2023-02-08T21:48:47.730" v="10100" actId="21"/>
          <ac:spMkLst>
            <pc:docMk/>
            <pc:sldMk cId="596987869" sldId="742"/>
            <ac:spMk id="4" creationId="{4BB321BA-56D9-5322-EDCE-5D1416DFDADD}"/>
          </ac:spMkLst>
        </pc:spChg>
        <pc:spChg chg="add mod">
          <ac:chgData name="Vincent Bazinet" userId="884a7853-1c20-468a-ad91-74012e5cbdd0" providerId="ADAL" clId="{F8218F05-B283-4157-90B9-A9E5CE0AAF45}" dt="2023-02-08T21:49:02.791" v="10105"/>
          <ac:spMkLst>
            <pc:docMk/>
            <pc:sldMk cId="596987869" sldId="742"/>
            <ac:spMk id="5" creationId="{2022CE6B-7754-0E94-ED5A-8FE74BD881E8}"/>
          </ac:spMkLst>
        </pc:spChg>
        <pc:spChg chg="del">
          <ac:chgData name="Vincent Bazinet" userId="884a7853-1c20-468a-ad91-74012e5cbdd0" providerId="ADAL" clId="{F8218F05-B283-4157-90B9-A9E5CE0AAF45}" dt="2023-02-07T23:30:19.166" v="3971" actId="21"/>
          <ac:spMkLst>
            <pc:docMk/>
            <pc:sldMk cId="596987869" sldId="742"/>
            <ac:spMk id="44" creationId="{E89AB5F9-9314-179E-46E9-F5621A159B90}"/>
          </ac:spMkLst>
        </pc:spChg>
        <pc:picChg chg="mod">
          <ac:chgData name="Vincent Bazinet" userId="884a7853-1c20-468a-ad91-74012e5cbdd0" providerId="ADAL" clId="{F8218F05-B283-4157-90B9-A9E5CE0AAF45}" dt="2023-02-07T23:29:46.063" v="3969" actId="29295"/>
          <ac:picMkLst>
            <pc:docMk/>
            <pc:sldMk cId="596987869" sldId="742"/>
            <ac:picMk id="32" creationId="{D1171ECD-1C6A-C93C-0205-20D3579FB5AC}"/>
          </ac:picMkLst>
        </pc:picChg>
        <pc:picChg chg="del">
          <ac:chgData name="Vincent Bazinet" userId="884a7853-1c20-468a-ad91-74012e5cbdd0" providerId="ADAL" clId="{F8218F05-B283-4157-90B9-A9E5CE0AAF45}" dt="2023-02-07T23:29:42.948" v="3967" actId="21"/>
          <ac:picMkLst>
            <pc:docMk/>
            <pc:sldMk cId="596987869" sldId="742"/>
            <ac:picMk id="34" creationId="{33AF45C9-26C1-303D-E7DA-62DFC3903422}"/>
          </ac:picMkLst>
        </pc:picChg>
        <pc:picChg chg="mod">
          <ac:chgData name="Vincent Bazinet" userId="884a7853-1c20-468a-ad91-74012e5cbdd0" providerId="ADAL" clId="{F8218F05-B283-4157-90B9-A9E5CE0AAF45}" dt="2023-02-07T23:29:47.922" v="3970" actId="29295"/>
          <ac:picMkLst>
            <pc:docMk/>
            <pc:sldMk cId="596987869" sldId="742"/>
            <ac:picMk id="36" creationId="{69855B1A-73D3-C342-E824-14D5EF4F7D39}"/>
          </ac:picMkLst>
        </pc:picChg>
        <pc:picChg chg="del">
          <ac:chgData name="Vincent Bazinet" userId="884a7853-1c20-468a-ad91-74012e5cbdd0" providerId="ADAL" clId="{F8218F05-B283-4157-90B9-A9E5CE0AAF45}" dt="2023-02-07T23:29:43.374" v="3968" actId="21"/>
          <ac:picMkLst>
            <pc:docMk/>
            <pc:sldMk cId="596987869" sldId="742"/>
            <ac:picMk id="40" creationId="{50DBCCF4-67A0-753E-B7EA-347BBE89DA37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8T21:49:03.918" v="10106"/>
        <pc:sldMkLst>
          <pc:docMk/>
          <pc:sldMk cId="1101297576" sldId="743"/>
        </pc:sldMkLst>
        <pc:spChg chg="add del mod">
          <ac:chgData name="Vincent Bazinet" userId="884a7853-1c20-468a-ad91-74012e5cbdd0" providerId="ADAL" clId="{F8218F05-B283-4157-90B9-A9E5CE0AAF45}" dt="2023-02-08T21:48:15.032" v="10080"/>
          <ac:spMkLst>
            <pc:docMk/>
            <pc:sldMk cId="1101297576" sldId="743"/>
            <ac:spMk id="2" creationId="{E429F88C-4EF1-FB43-41AD-8E96F3A43EC7}"/>
          </ac:spMkLst>
        </pc:spChg>
        <pc:spChg chg="add del mod">
          <ac:chgData name="Vincent Bazinet" userId="884a7853-1c20-468a-ad91-74012e5cbdd0" providerId="ADAL" clId="{F8218F05-B283-4157-90B9-A9E5CE0AAF45}" dt="2023-02-08T21:48:49.717" v="10101" actId="21"/>
          <ac:spMkLst>
            <pc:docMk/>
            <pc:sldMk cId="1101297576" sldId="743"/>
            <ac:spMk id="3" creationId="{1E9AD4B3-AF3F-5B53-57CC-017B8955F6CE}"/>
          </ac:spMkLst>
        </pc:spChg>
        <pc:spChg chg="add mod">
          <ac:chgData name="Vincent Bazinet" userId="884a7853-1c20-468a-ad91-74012e5cbdd0" providerId="ADAL" clId="{F8218F05-B283-4157-90B9-A9E5CE0AAF45}" dt="2023-02-08T21:49:03.918" v="10106"/>
          <ac:spMkLst>
            <pc:docMk/>
            <pc:sldMk cId="1101297576" sldId="743"/>
            <ac:spMk id="4" creationId="{8B3AE3C6-1AB6-A456-FBE1-82C423FBB44B}"/>
          </ac:spMkLst>
        </pc:spChg>
        <pc:spChg chg="mod">
          <ac:chgData name="Vincent Bazinet" userId="884a7853-1c20-468a-ad91-74012e5cbdd0" providerId="ADAL" clId="{F8218F05-B283-4157-90B9-A9E5CE0AAF45}" dt="2023-02-07T23:34:47.317" v="4014" actId="114"/>
          <ac:spMkLst>
            <pc:docMk/>
            <pc:sldMk cId="1101297576" sldId="743"/>
            <ac:spMk id="44" creationId="{E89AB5F9-9314-179E-46E9-F5621A159B90}"/>
          </ac:spMkLst>
        </pc:spChg>
        <pc:picChg chg="mod">
          <ac:chgData name="Vincent Bazinet" userId="884a7853-1c20-468a-ad91-74012e5cbdd0" providerId="ADAL" clId="{F8218F05-B283-4157-90B9-A9E5CE0AAF45}" dt="2023-02-07T23:30:45.414" v="3973" actId="29295"/>
          <ac:picMkLst>
            <pc:docMk/>
            <pc:sldMk cId="1101297576" sldId="743"/>
            <ac:picMk id="32" creationId="{D1171ECD-1C6A-C93C-0205-20D3579FB5AC}"/>
          </ac:picMkLst>
        </pc:picChg>
        <pc:picChg chg="mod">
          <ac:chgData name="Vincent Bazinet" userId="884a7853-1c20-468a-ad91-74012e5cbdd0" providerId="ADAL" clId="{F8218F05-B283-4157-90B9-A9E5CE0AAF45}" dt="2023-02-07T23:30:46.962" v="3974" actId="29295"/>
          <ac:picMkLst>
            <pc:docMk/>
            <pc:sldMk cId="1101297576" sldId="743"/>
            <ac:picMk id="36" creationId="{69855B1A-73D3-C342-E824-14D5EF4F7D39}"/>
          </ac:picMkLst>
        </pc:picChg>
        <pc:picChg chg="mod">
          <ac:chgData name="Vincent Bazinet" userId="884a7853-1c20-468a-ad91-74012e5cbdd0" providerId="ADAL" clId="{F8218F05-B283-4157-90B9-A9E5CE0AAF45}" dt="2023-02-07T23:30:51.734" v="3975" actId="29295"/>
          <ac:picMkLst>
            <pc:docMk/>
            <pc:sldMk cId="1101297576" sldId="743"/>
            <ac:picMk id="38" creationId="{E0E319D1-4C77-272E-4F18-3FA6C3C1F033}"/>
          </ac:picMkLst>
        </pc:picChg>
        <pc:picChg chg="del">
          <ac:chgData name="Vincent Bazinet" userId="884a7853-1c20-468a-ad91-74012e5cbdd0" providerId="ADAL" clId="{F8218F05-B283-4157-90B9-A9E5CE0AAF45}" dt="2023-02-07T23:30:57.961" v="3977" actId="21"/>
          <ac:picMkLst>
            <pc:docMk/>
            <pc:sldMk cId="1101297576" sldId="743"/>
            <ac:picMk id="40" creationId="{50DBCCF4-67A0-753E-B7EA-347BBE89DA37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8T21:49:05.056" v="10107"/>
        <pc:sldMkLst>
          <pc:docMk/>
          <pc:sldMk cId="3728575763" sldId="744"/>
        </pc:sldMkLst>
        <pc:spChg chg="add del mod">
          <ac:chgData name="Vincent Bazinet" userId="884a7853-1c20-468a-ad91-74012e5cbdd0" providerId="ADAL" clId="{F8218F05-B283-4157-90B9-A9E5CE0AAF45}" dt="2023-02-08T21:48:51.861" v="10102" actId="21"/>
          <ac:spMkLst>
            <pc:docMk/>
            <pc:sldMk cId="3728575763" sldId="744"/>
            <ac:spMk id="2" creationId="{A77934E1-74B1-5A31-AB4F-A11AA45611CF}"/>
          </ac:spMkLst>
        </pc:spChg>
        <pc:spChg chg="add mod">
          <ac:chgData name="Vincent Bazinet" userId="884a7853-1c20-468a-ad91-74012e5cbdd0" providerId="ADAL" clId="{F8218F05-B283-4157-90B9-A9E5CE0AAF45}" dt="2023-02-08T21:49:05.056" v="10107"/>
          <ac:spMkLst>
            <pc:docMk/>
            <pc:sldMk cId="3728575763" sldId="744"/>
            <ac:spMk id="3" creationId="{74BA4D0F-A131-461A-9487-06FF69240503}"/>
          </ac:spMkLst>
        </pc:spChg>
        <pc:spChg chg="mod">
          <ac:chgData name="Vincent Bazinet" userId="884a7853-1c20-468a-ad91-74012e5cbdd0" providerId="ADAL" clId="{F8218F05-B283-4157-90B9-A9E5CE0AAF45}" dt="2023-02-07T23:35:53.500" v="4044" actId="20577"/>
          <ac:spMkLst>
            <pc:docMk/>
            <pc:sldMk cId="3728575763" sldId="744"/>
            <ac:spMk id="44" creationId="{E89AB5F9-9314-179E-46E9-F5621A159B90}"/>
          </ac:spMkLst>
        </pc:spChg>
        <pc:picChg chg="mod">
          <ac:chgData name="Vincent Bazinet" userId="884a7853-1c20-468a-ad91-74012e5cbdd0" providerId="ADAL" clId="{F8218F05-B283-4157-90B9-A9E5CE0AAF45}" dt="2023-02-07T23:35:33.807" v="4015" actId="29295"/>
          <ac:picMkLst>
            <pc:docMk/>
            <pc:sldMk cId="3728575763" sldId="744"/>
            <ac:picMk id="34" creationId="{33AF45C9-26C1-303D-E7DA-62DFC3903422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8T21:49:06.718" v="10108"/>
        <pc:sldMkLst>
          <pc:docMk/>
          <pc:sldMk cId="1743788833" sldId="745"/>
        </pc:sldMkLst>
        <pc:spChg chg="add mod">
          <ac:chgData name="Vincent Bazinet" userId="884a7853-1c20-468a-ad91-74012e5cbdd0" providerId="ADAL" clId="{F8218F05-B283-4157-90B9-A9E5CE0AAF45}" dt="2023-02-08T21:49:06.718" v="10108"/>
          <ac:spMkLst>
            <pc:docMk/>
            <pc:sldMk cId="1743788833" sldId="745"/>
            <ac:spMk id="3" creationId="{B8D74D91-2A51-E846-49B7-9A0FB63E8330}"/>
          </ac:spMkLst>
        </pc:spChg>
        <pc:spChg chg="mod">
          <ac:chgData name="Vincent Bazinet" userId="884a7853-1c20-468a-ad91-74012e5cbdd0" providerId="ADAL" clId="{F8218F05-B283-4157-90B9-A9E5CE0AAF45}" dt="2023-02-07T23:38:23.650" v="4087" actId="1076"/>
          <ac:spMkLst>
            <pc:docMk/>
            <pc:sldMk cId="1743788833" sldId="745"/>
            <ac:spMk id="13" creationId="{2EB240FF-0C20-ADD8-384F-4BB6DDA032BC}"/>
          </ac:spMkLst>
        </pc:spChg>
        <pc:spChg chg="mod">
          <ac:chgData name="Vincent Bazinet" userId="884a7853-1c20-468a-ad91-74012e5cbdd0" providerId="ADAL" clId="{F8218F05-B283-4157-90B9-A9E5CE0AAF45}" dt="2023-02-07T23:38:39.667" v="4110" actId="20577"/>
          <ac:spMkLst>
            <pc:docMk/>
            <pc:sldMk cId="1743788833" sldId="745"/>
            <ac:spMk id="44" creationId="{E89AB5F9-9314-179E-46E9-F5621A159B90}"/>
          </ac:spMkLst>
        </pc:spChg>
        <pc:picChg chg="add mod">
          <ac:chgData name="Vincent Bazinet" userId="884a7853-1c20-468a-ad91-74012e5cbdd0" providerId="ADAL" clId="{F8218F05-B283-4157-90B9-A9E5CE0AAF45}" dt="2023-02-07T23:39:22.555" v="4120" actId="1076"/>
          <ac:picMkLst>
            <pc:docMk/>
            <pc:sldMk cId="1743788833" sldId="745"/>
            <ac:picMk id="2" creationId="{8E8E019E-9BFB-88A5-6039-74EEA483CB4C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30" creationId="{8E7E6B5A-2FC2-5D60-5305-FA5E4A93CAD7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32" creationId="{D1171ECD-1C6A-C93C-0205-20D3579FB5AC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34" creationId="{33AF45C9-26C1-303D-E7DA-62DFC3903422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36" creationId="{69855B1A-73D3-C342-E824-14D5EF4F7D39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38" creationId="{E0E319D1-4C77-272E-4F18-3FA6C3C1F033}"/>
          </ac:picMkLst>
        </pc:picChg>
        <pc:picChg chg="del">
          <ac:chgData name="Vincent Bazinet" userId="884a7853-1c20-468a-ad91-74012e5cbdd0" providerId="ADAL" clId="{F8218F05-B283-4157-90B9-A9E5CE0AAF45}" dt="2023-02-07T23:38:26.623" v="4088" actId="21"/>
          <ac:picMkLst>
            <pc:docMk/>
            <pc:sldMk cId="1743788833" sldId="745"/>
            <ac:picMk id="40" creationId="{50DBCCF4-67A0-753E-B7EA-347BBE89DA37}"/>
          </ac:picMkLst>
        </pc:picChg>
      </pc:sldChg>
      <pc:sldChg chg="addSp delSp modSp add del mod ord">
        <pc:chgData name="Vincent Bazinet" userId="884a7853-1c20-468a-ad91-74012e5cbdd0" providerId="ADAL" clId="{F8218F05-B283-4157-90B9-A9E5CE0AAF45}" dt="2023-02-08T00:27:34.831" v="4176" actId="2696"/>
        <pc:sldMkLst>
          <pc:docMk/>
          <pc:sldMk cId="926985360" sldId="746"/>
        </pc:sldMkLst>
        <pc:spChg chg="add mod">
          <ac:chgData name="Vincent Bazinet" userId="884a7853-1c20-468a-ad91-74012e5cbdd0" providerId="ADAL" clId="{F8218F05-B283-4157-90B9-A9E5CE0AAF45}" dt="2023-02-08T00:27:22.038" v="4170" actId="20577"/>
          <ac:spMkLst>
            <pc:docMk/>
            <pc:sldMk cId="926985360" sldId="746"/>
            <ac:spMk id="5" creationId="{3693279F-030B-DD42-4F27-F3E5D81F1EF5}"/>
          </ac:spMkLst>
        </pc:spChg>
        <pc:spChg chg="del">
          <ac:chgData name="Vincent Bazinet" userId="884a7853-1c20-468a-ad91-74012e5cbdd0" providerId="ADAL" clId="{F8218F05-B283-4157-90B9-A9E5CE0AAF45}" dt="2023-02-08T00:11:12.909" v="4134" actId="21"/>
          <ac:spMkLst>
            <pc:docMk/>
            <pc:sldMk cId="926985360" sldId="746"/>
            <ac:spMk id="44" creationId="{E89AB5F9-9314-179E-46E9-F5621A159B90}"/>
          </ac:spMkLst>
        </pc:spChg>
        <pc:picChg chg="del">
          <ac:chgData name="Vincent Bazinet" userId="884a7853-1c20-468a-ad91-74012e5cbdd0" providerId="ADAL" clId="{F8218F05-B283-4157-90B9-A9E5CE0AAF45}" dt="2023-02-07T23:41:48.417" v="4122" actId="21"/>
          <ac:picMkLst>
            <pc:docMk/>
            <pc:sldMk cId="926985360" sldId="746"/>
            <ac:picMk id="2" creationId="{8E8E019E-9BFB-88A5-6039-74EEA483CB4C}"/>
          </ac:picMkLst>
        </pc:picChg>
        <pc:picChg chg="add del mod">
          <ac:chgData name="Vincent Bazinet" userId="884a7853-1c20-468a-ad91-74012e5cbdd0" providerId="ADAL" clId="{F8218F05-B283-4157-90B9-A9E5CE0AAF45}" dt="2023-02-08T00:11:10.164" v="4133" actId="21"/>
          <ac:picMkLst>
            <pc:docMk/>
            <pc:sldMk cId="926985360" sldId="746"/>
            <ac:picMk id="4" creationId="{4BB17233-5D2C-7C16-50C3-EBED26F3266F}"/>
          </ac:picMkLst>
        </pc:picChg>
      </pc:sldChg>
      <pc:sldChg chg="addSp delSp modSp add mod modNotesTx">
        <pc:chgData name="Vincent Bazinet" userId="884a7853-1c20-468a-ad91-74012e5cbdd0" providerId="ADAL" clId="{F8218F05-B283-4157-90B9-A9E5CE0AAF45}" dt="2023-02-08T23:10:55.584" v="10209" actId="20577"/>
        <pc:sldMkLst>
          <pc:docMk/>
          <pc:sldMk cId="2723975324" sldId="747"/>
        </pc:sldMkLst>
        <pc:spChg chg="add mod">
          <ac:chgData name="Vincent Bazinet" userId="884a7853-1c20-468a-ad91-74012e5cbdd0" providerId="ADAL" clId="{F8218F05-B283-4157-90B9-A9E5CE0AAF45}" dt="2023-02-08T23:04:53.424" v="10179"/>
          <ac:spMkLst>
            <pc:docMk/>
            <pc:sldMk cId="2723975324" sldId="747"/>
            <ac:spMk id="2" creationId="{D589FE54-53F1-B30B-053A-C44F4AC70FF2}"/>
          </ac:spMkLst>
        </pc:spChg>
        <pc:spChg chg="add del mod">
          <ac:chgData name="Vincent Bazinet" userId="884a7853-1c20-468a-ad91-74012e5cbdd0" providerId="ADAL" clId="{F8218F05-B283-4157-90B9-A9E5CE0AAF45}" dt="2023-02-08T23:04:54.913" v="10180" actId="21"/>
          <ac:spMkLst>
            <pc:docMk/>
            <pc:sldMk cId="2723975324" sldId="747"/>
            <ac:spMk id="3" creationId="{82C9C5D4-B21D-FD31-6DE2-9B8721F68F51}"/>
          </ac:spMkLst>
        </pc:spChg>
        <pc:spChg chg="add mod">
          <ac:chgData name="Vincent Bazinet" userId="884a7853-1c20-468a-ad91-74012e5cbdd0" providerId="ADAL" clId="{F8218F05-B283-4157-90B9-A9E5CE0AAF45}" dt="2023-02-08T23:04:57.476" v="10182" actId="20577"/>
          <ac:spMkLst>
            <pc:docMk/>
            <pc:sldMk cId="2723975324" sldId="747"/>
            <ac:spMk id="4" creationId="{4E137C86-DC87-6AC5-0603-24B132DD1F18}"/>
          </ac:spMkLst>
        </pc:sp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1" creationId="{3B9DCAE3-D048-8473-7723-FCACB356CE80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2" creationId="{1F448217-94DE-3788-C821-95A9A990DD3E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4" creationId="{A413A6F2-D679-46D3-C08A-09B2F1C8A0BC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6" creationId="{9CABCA52-8123-851F-5445-2B8985964433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7" creationId="{817A7E19-0E22-C7F1-AFED-EF86203A3531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19" creationId="{A5C94468-A2DE-CDC1-93F2-491D97D92737}"/>
          </ac:picMkLst>
        </pc:picChg>
        <pc:picChg chg="add del">
          <ac:chgData name="Vincent Bazinet" userId="884a7853-1c20-468a-ad91-74012e5cbdd0" providerId="ADAL" clId="{F8218F05-B283-4157-90B9-A9E5CE0AAF45}" dt="2023-02-08T00:10:56.524" v="4130" actId="21"/>
          <ac:picMkLst>
            <pc:docMk/>
            <pc:sldMk cId="2723975324" sldId="747"/>
            <ac:picMk id="21" creationId="{3178BB90-7572-BBB2-E0AE-2B8EDDC60E1B}"/>
          </ac:picMkLst>
        </pc:picChg>
      </pc:sldChg>
      <pc:sldChg chg="addSp modSp add mod">
        <pc:chgData name="Vincent Bazinet" userId="884a7853-1c20-468a-ad91-74012e5cbdd0" providerId="ADAL" clId="{F8218F05-B283-4157-90B9-A9E5CE0AAF45}" dt="2023-02-08T23:04:48.995" v="10178" actId="20577"/>
        <pc:sldMkLst>
          <pc:docMk/>
          <pc:sldMk cId="1439960614" sldId="748"/>
        </pc:sldMkLst>
        <pc:spChg chg="add mod">
          <ac:chgData name="Vincent Bazinet" userId="884a7853-1c20-468a-ad91-74012e5cbdd0" providerId="ADAL" clId="{F8218F05-B283-4157-90B9-A9E5CE0AAF45}" dt="2023-02-08T23:04:48.995" v="10178" actId="20577"/>
          <ac:spMkLst>
            <pc:docMk/>
            <pc:sldMk cId="1439960614" sldId="748"/>
            <ac:spMk id="2" creationId="{DB6016CE-C909-B49E-8079-21022285EC94}"/>
          </ac:spMkLst>
        </pc:spChg>
      </pc:sldChg>
      <pc:sldChg chg="addSp delSp modSp add mod modAnim">
        <pc:chgData name="Vincent Bazinet" userId="884a7853-1c20-468a-ad91-74012e5cbdd0" providerId="ADAL" clId="{F8218F05-B283-4157-90B9-A9E5CE0AAF45}" dt="2023-02-09T00:04:33.358" v="10272"/>
        <pc:sldMkLst>
          <pc:docMk/>
          <pc:sldMk cId="1238116161" sldId="749"/>
        </pc:sldMkLst>
        <pc:spChg chg="add mod">
          <ac:chgData name="Vincent Bazinet" userId="884a7853-1c20-468a-ad91-74012e5cbdd0" providerId="ADAL" clId="{F8218F05-B283-4157-90B9-A9E5CE0AAF45}" dt="2023-02-08T00:27:32.726" v="4175"/>
          <ac:spMkLst>
            <pc:docMk/>
            <pc:sldMk cId="1238116161" sldId="749"/>
            <ac:spMk id="2" creationId="{CBF0D0ED-60C4-AD81-28E4-28A3B85EF427}"/>
          </ac:spMkLst>
        </pc:spChg>
        <pc:spChg chg="add mod">
          <ac:chgData name="Vincent Bazinet" userId="884a7853-1c20-468a-ad91-74012e5cbdd0" providerId="ADAL" clId="{F8218F05-B283-4157-90B9-A9E5CE0AAF45}" dt="2023-02-08T00:36:14.720" v="4347" actId="1076"/>
          <ac:spMkLst>
            <pc:docMk/>
            <pc:sldMk cId="1238116161" sldId="749"/>
            <ac:spMk id="10" creationId="{73F5D1C5-66D0-1217-9652-CF9307BC4E97}"/>
          </ac:spMkLst>
        </pc:spChg>
        <pc:spChg chg="add mod">
          <ac:chgData name="Vincent Bazinet" userId="884a7853-1c20-468a-ad91-74012e5cbdd0" providerId="ADAL" clId="{F8218F05-B283-4157-90B9-A9E5CE0AAF45}" dt="2023-02-08T23:42:56.571" v="10254"/>
          <ac:spMkLst>
            <pc:docMk/>
            <pc:sldMk cId="1238116161" sldId="749"/>
            <ac:spMk id="15" creationId="{185376B5-B52F-3380-7C2A-1A977DFC3B04}"/>
          </ac:spMkLst>
        </pc:spChg>
        <pc:spChg chg="add mod">
          <ac:chgData name="Vincent Bazinet" userId="884a7853-1c20-468a-ad91-74012e5cbdd0" providerId="ADAL" clId="{F8218F05-B283-4157-90B9-A9E5CE0AAF45}" dt="2023-02-08T23:42:58.938" v="10256" actId="20577"/>
          <ac:spMkLst>
            <pc:docMk/>
            <pc:sldMk cId="1238116161" sldId="749"/>
            <ac:spMk id="18" creationId="{7D7F32EA-DCA7-1099-CF25-F7A2816743C8}"/>
          </ac:spMkLst>
        </pc:spChg>
        <pc:picChg chg="add mod">
          <ac:chgData name="Vincent Bazinet" userId="884a7853-1c20-468a-ad91-74012e5cbdd0" providerId="ADAL" clId="{F8218F05-B283-4157-90B9-A9E5CE0AAF45}" dt="2023-02-08T00:36:12.018" v="4346" actId="1036"/>
          <ac:picMkLst>
            <pc:docMk/>
            <pc:sldMk cId="1238116161" sldId="749"/>
            <ac:picMk id="4" creationId="{45AC4786-6FCF-C99D-7925-BCF9EBB03834}"/>
          </ac:picMkLst>
        </pc:picChg>
        <pc:picChg chg="add del mod">
          <ac:chgData name="Vincent Bazinet" userId="884a7853-1c20-468a-ad91-74012e5cbdd0" providerId="ADAL" clId="{F8218F05-B283-4157-90B9-A9E5CE0AAF45}" dt="2023-02-08T00:33:31.794" v="4196" actId="21"/>
          <ac:picMkLst>
            <pc:docMk/>
            <pc:sldMk cId="1238116161" sldId="749"/>
            <ac:picMk id="6" creationId="{8D3C46BF-FEF1-F2DE-1183-7160C3E323E1}"/>
          </ac:picMkLst>
        </pc:picChg>
        <pc:picChg chg="add mod">
          <ac:chgData name="Vincent Bazinet" userId="884a7853-1c20-468a-ad91-74012e5cbdd0" providerId="ADAL" clId="{F8218F05-B283-4157-90B9-A9E5CE0AAF45}" dt="2023-02-08T00:36:12.018" v="4346" actId="1036"/>
          <ac:picMkLst>
            <pc:docMk/>
            <pc:sldMk cId="1238116161" sldId="749"/>
            <ac:picMk id="9" creationId="{B584C7B1-8CB9-FBC7-DB11-D7D4FE51490D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1" creationId="{3B9DCAE3-D048-8473-7723-FCACB356CE80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2" creationId="{1F448217-94DE-3788-C821-95A9A990DD3E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4" creationId="{A413A6F2-D679-46D3-C08A-09B2F1C8A0BC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6" creationId="{9CABCA52-8123-851F-5445-2B8985964433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7" creationId="{817A7E19-0E22-C7F1-AFED-EF86203A3531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19" creationId="{A5C94468-A2DE-CDC1-93F2-491D97D92737}"/>
          </ac:picMkLst>
        </pc:picChg>
        <pc:picChg chg="del">
          <ac:chgData name="Vincent Bazinet" userId="884a7853-1c20-468a-ad91-74012e5cbdd0" providerId="ADAL" clId="{F8218F05-B283-4157-90B9-A9E5CE0AAF45}" dt="2023-02-08T00:27:30.248" v="4174" actId="21"/>
          <ac:picMkLst>
            <pc:docMk/>
            <pc:sldMk cId="1238116161" sldId="749"/>
            <ac:picMk id="21" creationId="{3178BB90-7572-BBB2-E0AE-2B8EDDC60E1B}"/>
          </ac:picMkLst>
        </pc:picChg>
      </pc:sldChg>
      <pc:sldChg chg="addSp delSp modSp add mod modAnim modNotesTx">
        <pc:chgData name="Vincent Bazinet" userId="884a7853-1c20-468a-ad91-74012e5cbdd0" providerId="ADAL" clId="{F8218F05-B283-4157-90B9-A9E5CE0AAF45}" dt="2023-02-10T03:41:35.919" v="11417" actId="20577"/>
        <pc:sldMkLst>
          <pc:docMk/>
          <pc:sldMk cId="3098981579" sldId="750"/>
        </pc:sldMkLst>
        <pc:spChg chg="del">
          <ac:chgData name="Vincent Bazinet" userId="884a7853-1c20-468a-ad91-74012e5cbdd0" providerId="ADAL" clId="{F8218F05-B283-4157-90B9-A9E5CE0AAF45}" dt="2023-02-08T00:43:43.316" v="4352" actId="21"/>
          <ac:spMkLst>
            <pc:docMk/>
            <pc:sldMk cId="3098981579" sldId="750"/>
            <ac:spMk id="2" creationId="{CBF0D0ED-60C4-AD81-28E4-28A3B85EF427}"/>
          </ac:spMkLst>
        </pc:spChg>
        <pc:spChg chg="add del mod">
          <ac:chgData name="Vincent Bazinet" userId="884a7853-1c20-468a-ad91-74012e5cbdd0" providerId="ADAL" clId="{F8218F05-B283-4157-90B9-A9E5CE0AAF45}" dt="2023-02-08T00:44:25.729" v="4453" actId="21"/>
          <ac:spMkLst>
            <pc:docMk/>
            <pc:sldMk cId="3098981579" sldId="750"/>
            <ac:spMk id="3" creationId="{679CAC6C-3023-EDAE-7787-5750BCB67FBC}"/>
          </ac:spMkLst>
        </pc:spChg>
        <pc:spChg chg="mod">
          <ac:chgData name="Vincent Bazinet" userId="884a7853-1c20-468a-ad91-74012e5cbdd0" providerId="ADAL" clId="{F8218F05-B283-4157-90B9-A9E5CE0AAF45}" dt="2023-02-08T01:11:59.036" v="4732" actId="1076"/>
          <ac:spMkLst>
            <pc:docMk/>
            <pc:sldMk cId="3098981579" sldId="750"/>
            <ac:spMk id="7" creationId="{A17A94F9-1049-F6C4-853E-8421DBBC8435}"/>
          </ac:spMkLst>
        </pc:spChg>
        <pc:spChg chg="mod">
          <ac:chgData name="Vincent Bazinet" userId="884a7853-1c20-468a-ad91-74012e5cbdd0" providerId="ADAL" clId="{F8218F05-B283-4157-90B9-A9E5CE0AAF45}" dt="2023-02-08T01:12:17.773" v="4736" actId="20577"/>
          <ac:spMkLst>
            <pc:docMk/>
            <pc:sldMk cId="3098981579" sldId="750"/>
            <ac:spMk id="10" creationId="{73F5D1C5-66D0-1217-9652-CF9307BC4E97}"/>
          </ac:spMkLst>
        </pc:spChg>
        <pc:spChg chg="add del mod">
          <ac:chgData name="Vincent Bazinet" userId="884a7853-1c20-468a-ad91-74012e5cbdd0" providerId="ADAL" clId="{F8218F05-B283-4157-90B9-A9E5CE0AAF45}" dt="2023-02-09T00:06:10.494" v="10336" actId="21"/>
          <ac:spMkLst>
            <pc:docMk/>
            <pc:sldMk cId="3098981579" sldId="750"/>
            <ac:spMk id="22" creationId="{D62E6A0C-A0E6-BFA7-7EB7-33E7B76A11D1}"/>
          </ac:spMkLst>
        </pc:spChg>
        <pc:spChg chg="add del mod">
          <ac:chgData name="Vincent Bazinet" userId="884a7853-1c20-468a-ad91-74012e5cbdd0" providerId="ADAL" clId="{F8218F05-B283-4157-90B9-A9E5CE0AAF45}" dt="2023-02-09T00:06:11.066" v="10337" actId="21"/>
          <ac:spMkLst>
            <pc:docMk/>
            <pc:sldMk cId="3098981579" sldId="750"/>
            <ac:spMk id="23" creationId="{1810ADCC-8A73-3959-E878-073EF29A6B9D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4" creationId="{333A469E-B2E5-0A61-E52F-B71576F1F1D3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5" creationId="{B7AC5862-E8F8-49B5-106D-999DC2DB55E6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6" creationId="{C51B43B8-F1EC-C750-DE16-154AAF662C99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7" creationId="{DFC88A98-5A8B-F856-B007-56FB18A244C6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8" creationId="{E713B014-B1D5-DA88-2850-182271E4C953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29" creationId="{3CFA4C0A-6079-FD67-3581-137FF282B3A9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30" creationId="{46A5915A-590A-1DA6-E57A-1F1795227632}"/>
          </ac:spMkLst>
        </pc:spChg>
        <pc:spChg chg="add mod">
          <ac:chgData name="Vincent Bazinet" userId="884a7853-1c20-468a-ad91-74012e5cbdd0" providerId="ADAL" clId="{F8218F05-B283-4157-90B9-A9E5CE0AAF45}" dt="2023-02-08T01:12:10.701" v="4735" actId="1076"/>
          <ac:spMkLst>
            <pc:docMk/>
            <pc:sldMk cId="3098981579" sldId="750"/>
            <ac:spMk id="31" creationId="{F0729F7B-6928-B4D6-72B0-9C6BAB93941A}"/>
          </ac:spMkLst>
        </pc:spChg>
        <pc:spChg chg="add mod">
          <ac:chgData name="Vincent Bazinet" userId="884a7853-1c20-468a-ad91-74012e5cbdd0" providerId="ADAL" clId="{F8218F05-B283-4157-90B9-A9E5CE0AAF45}" dt="2023-02-08T03:01:07.455" v="4742"/>
          <ac:spMkLst>
            <pc:docMk/>
            <pc:sldMk cId="3098981579" sldId="750"/>
            <ac:spMk id="38" creationId="{5991A278-7687-AAFD-B924-28F5AB2FED6D}"/>
          </ac:spMkLst>
        </pc:spChg>
        <pc:spChg chg="add mod">
          <ac:chgData name="Vincent Bazinet" userId="884a7853-1c20-468a-ad91-74012e5cbdd0" providerId="ADAL" clId="{F8218F05-B283-4157-90B9-A9E5CE0AAF45}" dt="2023-02-08T03:01:55.118" v="4766" actId="20577"/>
          <ac:spMkLst>
            <pc:docMk/>
            <pc:sldMk cId="3098981579" sldId="750"/>
            <ac:spMk id="39" creationId="{8B063FA9-6413-C090-8E85-7CC88193AD67}"/>
          </ac:spMkLst>
        </pc:spChg>
        <pc:spChg chg="add del mod">
          <ac:chgData name="Vincent Bazinet" userId="884a7853-1c20-468a-ad91-74012e5cbdd0" providerId="ADAL" clId="{F8218F05-B283-4157-90B9-A9E5CE0AAF45}" dt="2023-02-08T23:43:07.398" v="10258"/>
          <ac:spMkLst>
            <pc:docMk/>
            <pc:sldMk cId="3098981579" sldId="750"/>
            <ac:spMk id="46" creationId="{B58127F2-4634-5B54-66A1-D89737EE8C53}"/>
          </ac:spMkLst>
        </pc:spChg>
        <pc:spChg chg="add del mod">
          <ac:chgData name="Vincent Bazinet" userId="884a7853-1c20-468a-ad91-74012e5cbdd0" providerId="ADAL" clId="{F8218F05-B283-4157-90B9-A9E5CE0AAF45}" dt="2023-02-08T23:43:07.398" v="10258"/>
          <ac:spMkLst>
            <pc:docMk/>
            <pc:sldMk cId="3098981579" sldId="750"/>
            <ac:spMk id="47" creationId="{5E1DE8C5-ACBD-5297-CC56-CBDCC8E724D9}"/>
          </ac:spMkLst>
        </pc:spChg>
        <pc:spChg chg="add mod">
          <ac:chgData name="Vincent Bazinet" userId="884a7853-1c20-468a-ad91-74012e5cbdd0" providerId="ADAL" clId="{F8218F05-B283-4157-90B9-A9E5CE0AAF45}" dt="2023-02-08T23:43:13.602" v="10261" actId="20577"/>
          <ac:spMkLst>
            <pc:docMk/>
            <pc:sldMk cId="3098981579" sldId="750"/>
            <ac:spMk id="48" creationId="{7A46E950-27F2-2B18-51DF-D4AB8458EEBC}"/>
          </ac:spMkLst>
        </pc:spChg>
        <pc:spChg chg="add mod">
          <ac:chgData name="Vincent Bazinet" userId="884a7853-1c20-468a-ad91-74012e5cbdd0" providerId="ADAL" clId="{F8218F05-B283-4157-90B9-A9E5CE0AAF45}" dt="2023-02-09T00:08:45.304" v="10346" actId="208"/>
          <ac:spMkLst>
            <pc:docMk/>
            <pc:sldMk cId="3098981579" sldId="750"/>
            <ac:spMk id="53" creationId="{C38BD335-EDC2-CFCD-0892-5C6CE6777656}"/>
          </ac:spMkLst>
        </pc:spChg>
        <pc:spChg chg="add mod">
          <ac:chgData name="Vincent Bazinet" userId="884a7853-1c20-468a-ad91-74012e5cbdd0" providerId="ADAL" clId="{F8218F05-B283-4157-90B9-A9E5CE0AAF45}" dt="2023-02-09T00:08:49.708" v="10348" actId="1076"/>
          <ac:spMkLst>
            <pc:docMk/>
            <pc:sldMk cId="3098981579" sldId="750"/>
            <ac:spMk id="54" creationId="{C963F3D5-C46A-87D2-49A3-EF036A2C05DA}"/>
          </ac:spMkLst>
        </pc:spChg>
        <pc:grpChg chg="add mod">
          <ac:chgData name="Vincent Bazinet" userId="884a7853-1c20-468a-ad91-74012e5cbdd0" providerId="ADAL" clId="{F8218F05-B283-4157-90B9-A9E5CE0AAF45}" dt="2023-02-08T01:12:06.130" v="4733" actId="1076"/>
          <ac:grpSpMkLst>
            <pc:docMk/>
            <pc:sldMk cId="3098981579" sldId="750"/>
            <ac:grpSpMk id="5" creationId="{3BBF1410-2B21-5EDA-6F3B-A8868200CE6B}"/>
          </ac:grpSpMkLst>
        </pc:grpChg>
        <pc:grpChg chg="add mod">
          <ac:chgData name="Vincent Bazinet" userId="884a7853-1c20-468a-ad91-74012e5cbdd0" providerId="ADAL" clId="{F8218F05-B283-4157-90B9-A9E5CE0AAF45}" dt="2023-02-08T01:12:10.701" v="4735" actId="1076"/>
          <ac:grpSpMkLst>
            <pc:docMk/>
            <pc:sldMk cId="3098981579" sldId="750"/>
            <ac:grpSpMk id="11" creationId="{6E34EFED-1457-A8F3-D035-9AEA4AAC6769}"/>
          </ac:grpSpMkLst>
        </pc:grpChg>
        <pc:grpChg chg="add mod">
          <ac:chgData name="Vincent Bazinet" userId="884a7853-1c20-468a-ad91-74012e5cbdd0" providerId="ADAL" clId="{F8218F05-B283-4157-90B9-A9E5CE0AAF45}" dt="2023-02-08T01:12:10.701" v="4735" actId="1076"/>
          <ac:grpSpMkLst>
            <pc:docMk/>
            <pc:sldMk cId="3098981579" sldId="750"/>
            <ac:grpSpMk id="17" creationId="{AA5BDA2B-191F-6D22-BE98-E4AA58BC169B}"/>
          </ac:grpSpMkLst>
        </pc:grpChg>
        <pc:picChg chg="del">
          <ac:chgData name="Vincent Bazinet" userId="884a7853-1c20-468a-ad91-74012e5cbdd0" providerId="ADAL" clId="{F8218F05-B283-4157-90B9-A9E5CE0AAF45}" dt="2023-02-08T00:43:39.672" v="4349" actId="21"/>
          <ac:picMkLst>
            <pc:docMk/>
            <pc:sldMk cId="3098981579" sldId="750"/>
            <ac:picMk id="4" creationId="{45AC4786-6FCF-C99D-7925-BCF9EBB03834}"/>
          </ac:picMkLst>
        </pc:picChg>
        <pc:picChg chg="del">
          <ac:chgData name="Vincent Bazinet" userId="884a7853-1c20-468a-ad91-74012e5cbdd0" providerId="ADAL" clId="{F8218F05-B283-4157-90B9-A9E5CE0AAF45}" dt="2023-02-08T00:43:40.121" v="4350" actId="21"/>
          <ac:picMkLst>
            <pc:docMk/>
            <pc:sldMk cId="3098981579" sldId="750"/>
            <ac:picMk id="9" creationId="{B584C7B1-8CB9-FBC7-DB11-D7D4FE51490D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2" creationId="{FBE8EB7B-3397-71FD-BC26-6DFE2FE2AD5B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4" creationId="{BEE4FE72-6888-2F6E-A4CB-A557A34C7708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5" creationId="{D6E63F46-0712-FD2E-5B7D-DFE865CE7C2A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6" creationId="{1B2A762D-94A5-CAF6-3A31-7BF33A006792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8" creationId="{C68D83FC-F198-5DD3-43AF-A7AFE209E341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19" creationId="{A1505894-08A0-243B-900C-DB9D41A1B466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20" creationId="{35FFBC49-6936-F08F-CBDC-F69B09C3C34B}"/>
          </ac:picMkLst>
        </pc:picChg>
        <pc:picChg chg="mod">
          <ac:chgData name="Vincent Bazinet" userId="884a7853-1c20-468a-ad91-74012e5cbdd0" providerId="ADAL" clId="{F8218F05-B283-4157-90B9-A9E5CE0AAF45}" dt="2023-02-08T00:44:21.637" v="4451"/>
          <ac:picMkLst>
            <pc:docMk/>
            <pc:sldMk cId="3098981579" sldId="750"/>
            <ac:picMk id="21" creationId="{34351A36-0D0A-901E-A6F9-045C74EAF218}"/>
          </ac:picMkLst>
        </pc:picChg>
        <pc:picChg chg="add mod">
          <ac:chgData name="Vincent Bazinet" userId="884a7853-1c20-468a-ad91-74012e5cbdd0" providerId="ADAL" clId="{F8218F05-B283-4157-90B9-A9E5CE0AAF45}" dt="2023-02-08T03:12:10.589" v="4787" actId="1038"/>
          <ac:picMkLst>
            <pc:docMk/>
            <pc:sldMk cId="3098981579" sldId="750"/>
            <ac:picMk id="33" creationId="{5FB90755-B787-981A-5890-10A722FB7778}"/>
          </ac:picMkLst>
        </pc:picChg>
        <pc:picChg chg="add del mod">
          <ac:chgData name="Vincent Bazinet" userId="884a7853-1c20-468a-ad91-74012e5cbdd0" providerId="ADAL" clId="{F8218F05-B283-4157-90B9-A9E5CE0AAF45}" dt="2023-02-08T01:09:40.152" v="4613" actId="21"/>
          <ac:picMkLst>
            <pc:docMk/>
            <pc:sldMk cId="3098981579" sldId="750"/>
            <ac:picMk id="35" creationId="{EE19E137-E3DC-5F40-43A0-C127B69EECD4}"/>
          </ac:picMkLst>
        </pc:picChg>
        <pc:picChg chg="add del mod">
          <ac:chgData name="Vincent Bazinet" userId="884a7853-1c20-468a-ad91-74012e5cbdd0" providerId="ADAL" clId="{F8218F05-B283-4157-90B9-A9E5CE0AAF45}" dt="2023-02-08T14:07:03.665" v="4984" actId="21"/>
          <ac:picMkLst>
            <pc:docMk/>
            <pc:sldMk cId="3098981579" sldId="750"/>
            <ac:picMk id="37" creationId="{CF53CEAE-82DD-5C26-C49C-CD50689D3036}"/>
          </ac:picMkLst>
        </pc:picChg>
        <pc:picChg chg="add del mod">
          <ac:chgData name="Vincent Bazinet" userId="884a7853-1c20-468a-ad91-74012e5cbdd0" providerId="ADAL" clId="{F8218F05-B283-4157-90B9-A9E5CE0AAF45}" dt="2023-02-08T03:13:04.579" v="4789"/>
          <ac:picMkLst>
            <pc:docMk/>
            <pc:sldMk cId="3098981579" sldId="750"/>
            <ac:picMk id="40" creationId="{1E78AB72-8467-0A3D-6155-14ABAA0210EB}"/>
          </ac:picMkLst>
        </pc:picChg>
        <pc:picChg chg="add del mod">
          <ac:chgData name="Vincent Bazinet" userId="884a7853-1c20-468a-ad91-74012e5cbdd0" providerId="ADAL" clId="{F8218F05-B283-4157-90B9-A9E5CE0AAF45}" dt="2023-02-08T03:13:04.579" v="4789"/>
          <ac:picMkLst>
            <pc:docMk/>
            <pc:sldMk cId="3098981579" sldId="750"/>
            <ac:picMk id="41" creationId="{C6E12704-60C9-EEF6-5209-B988F2A79288}"/>
          </ac:picMkLst>
        </pc:picChg>
        <pc:picChg chg="add del mod">
          <ac:chgData name="Vincent Bazinet" userId="884a7853-1c20-468a-ad91-74012e5cbdd0" providerId="ADAL" clId="{F8218F05-B283-4157-90B9-A9E5CE0AAF45}" dt="2023-02-08T03:13:04.579" v="4789"/>
          <ac:picMkLst>
            <pc:docMk/>
            <pc:sldMk cId="3098981579" sldId="750"/>
            <ac:picMk id="42" creationId="{B1F86592-74EA-45C8-0A9F-CC4F1C0F0FC5}"/>
          </ac:picMkLst>
        </pc:picChg>
        <pc:picChg chg="add del mod">
          <ac:chgData name="Vincent Bazinet" userId="884a7853-1c20-468a-ad91-74012e5cbdd0" providerId="ADAL" clId="{F8218F05-B283-4157-90B9-A9E5CE0AAF45}" dt="2023-02-08T03:13:04.579" v="4789"/>
          <ac:picMkLst>
            <pc:docMk/>
            <pc:sldMk cId="3098981579" sldId="750"/>
            <ac:picMk id="43" creationId="{91D0305C-B331-6D36-5DCD-9909CFEDF9D5}"/>
          </ac:picMkLst>
        </pc:picChg>
        <pc:picChg chg="add mod ord">
          <ac:chgData name="Vincent Bazinet" userId="884a7853-1c20-468a-ad91-74012e5cbdd0" providerId="ADAL" clId="{F8218F05-B283-4157-90B9-A9E5CE0AAF45}" dt="2023-02-08T14:07:02.488" v="4983" actId="167"/>
          <ac:picMkLst>
            <pc:docMk/>
            <pc:sldMk cId="3098981579" sldId="750"/>
            <ac:picMk id="45" creationId="{C0834F1C-B0E4-A44D-880B-BFFEFFD8684B}"/>
          </ac:picMkLst>
        </pc:picChg>
        <pc:picChg chg="add del mod">
          <ac:chgData name="Vincent Bazinet" userId="884a7853-1c20-468a-ad91-74012e5cbdd0" providerId="ADAL" clId="{F8218F05-B283-4157-90B9-A9E5CE0AAF45}" dt="2023-02-09T00:07:18.442" v="10342" actId="21"/>
          <ac:picMkLst>
            <pc:docMk/>
            <pc:sldMk cId="3098981579" sldId="750"/>
            <ac:picMk id="50" creationId="{8CAE099D-58FA-2BA1-75C2-2EBA5A6BCC64}"/>
          </ac:picMkLst>
        </pc:picChg>
        <pc:picChg chg="add del mod">
          <ac:chgData name="Vincent Bazinet" userId="884a7853-1c20-468a-ad91-74012e5cbdd0" providerId="ADAL" clId="{F8218F05-B283-4157-90B9-A9E5CE0AAF45}" dt="2023-02-09T00:07:18.810" v="10343" actId="21"/>
          <ac:picMkLst>
            <pc:docMk/>
            <pc:sldMk cId="3098981579" sldId="750"/>
            <ac:picMk id="52" creationId="{6EC0CE6F-9A41-1BA4-60CC-83B81EA06821}"/>
          </ac:picMkLst>
        </pc:picChg>
        <pc:cxnChg chg="mod">
          <ac:chgData name="Vincent Bazinet" userId="884a7853-1c20-468a-ad91-74012e5cbdd0" providerId="ADAL" clId="{F8218F05-B283-4157-90B9-A9E5CE0AAF45}" dt="2023-02-08T00:44:21.637" v="4451"/>
          <ac:cxnSpMkLst>
            <pc:docMk/>
            <pc:sldMk cId="3098981579" sldId="750"/>
            <ac:cxnSpMk id="6" creationId="{578EFD7B-0A41-406C-0A1C-47EC7B22FB45}"/>
          </ac:cxnSpMkLst>
        </pc:cxnChg>
      </pc:sldChg>
      <pc:sldChg chg="addSp delSp modSp add mod delAnim modAnim">
        <pc:chgData name="Vincent Bazinet" userId="884a7853-1c20-468a-ad91-74012e5cbdd0" providerId="ADAL" clId="{F8218F05-B283-4157-90B9-A9E5CE0AAF45}" dt="2023-02-09T00:11:08.795" v="10368"/>
        <pc:sldMkLst>
          <pc:docMk/>
          <pc:sldMk cId="2568669272" sldId="751"/>
        </pc:sldMkLst>
        <pc:spChg chg="add mod">
          <ac:chgData name="Vincent Bazinet" userId="884a7853-1c20-468a-ad91-74012e5cbdd0" providerId="ADAL" clId="{F8218F05-B283-4157-90B9-A9E5CE0AAF45}" dt="2023-02-09T00:10:38.700" v="10366" actId="1076"/>
          <ac:spMkLst>
            <pc:docMk/>
            <pc:sldMk cId="2568669272" sldId="751"/>
            <ac:spMk id="2" creationId="{FC8FBFC0-E73D-0178-2B85-5269ADD763FE}"/>
          </ac:spMkLst>
        </pc:spChg>
        <pc:spChg chg="add mod">
          <ac:chgData name="Vincent Bazinet" userId="884a7853-1c20-468a-ad91-74012e5cbdd0" providerId="ADAL" clId="{F8218F05-B283-4157-90B9-A9E5CE0AAF45}" dt="2023-02-08T03:17:21.886" v="4921" actId="1076"/>
          <ac:spMkLst>
            <pc:docMk/>
            <pc:sldMk cId="2568669272" sldId="751"/>
            <ac:spMk id="3" creationId="{44A86D29-3BA8-9C0D-30AA-87197F97F258}"/>
          </ac:spMkLst>
        </pc:spChg>
        <pc:spChg chg="add mod">
          <ac:chgData name="Vincent Bazinet" userId="884a7853-1c20-468a-ad91-74012e5cbdd0" providerId="ADAL" clId="{F8218F05-B283-4157-90B9-A9E5CE0AAF45}" dt="2023-02-08T03:17:26.426" v="4922" actId="1076"/>
          <ac:spMkLst>
            <pc:docMk/>
            <pc:sldMk cId="2568669272" sldId="751"/>
            <ac:spMk id="4" creationId="{F94BA1D8-AEDB-F5D3-CCE7-DF2AAAC7A1C4}"/>
          </ac:spMkLst>
        </pc:spChg>
        <pc:spChg chg="mod">
          <ac:chgData name="Vincent Bazinet" userId="884a7853-1c20-468a-ad91-74012e5cbdd0" providerId="ADAL" clId="{F8218F05-B283-4157-90B9-A9E5CE0AAF45}" dt="2023-02-08T03:15:40.488" v="4871" actId="20577"/>
          <ac:spMkLst>
            <pc:docMk/>
            <pc:sldMk cId="2568669272" sldId="751"/>
            <ac:spMk id="10" creationId="{73F5D1C5-66D0-1217-9652-CF9307BC4E97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2" creationId="{D62E6A0C-A0E6-BFA7-7EB7-33E7B76A11D1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3" creationId="{1810ADCC-8A73-3959-E878-073EF29A6B9D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4" creationId="{333A469E-B2E5-0A61-E52F-B71576F1F1D3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5" creationId="{B7AC5862-E8F8-49B5-106D-999DC2DB55E6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6" creationId="{C51B43B8-F1EC-C750-DE16-154AAF662C99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7" creationId="{DFC88A98-5A8B-F856-B007-56FB18A244C6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8" creationId="{E713B014-B1D5-DA88-2850-182271E4C953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29" creationId="{3CFA4C0A-6079-FD67-3581-137FF282B3A9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30" creationId="{46A5915A-590A-1DA6-E57A-1F1795227632}"/>
          </ac:spMkLst>
        </pc:spChg>
        <pc:spChg chg="del">
          <ac:chgData name="Vincent Bazinet" userId="884a7853-1c20-468a-ad91-74012e5cbdd0" providerId="ADAL" clId="{F8218F05-B283-4157-90B9-A9E5CE0AAF45}" dt="2023-02-08T03:15:44.855" v="4872" actId="21"/>
          <ac:spMkLst>
            <pc:docMk/>
            <pc:sldMk cId="2568669272" sldId="751"/>
            <ac:spMk id="31" creationId="{F0729F7B-6928-B4D6-72B0-9C6BAB93941A}"/>
          </ac:spMkLst>
        </pc:spChg>
        <pc:spChg chg="mod">
          <ac:chgData name="Vincent Bazinet" userId="884a7853-1c20-468a-ad91-74012e5cbdd0" providerId="ADAL" clId="{F8218F05-B283-4157-90B9-A9E5CE0AAF45}" dt="2023-02-08T03:16:47.550" v="4913"/>
          <ac:spMkLst>
            <pc:docMk/>
            <pc:sldMk cId="2568669272" sldId="751"/>
            <ac:spMk id="34" creationId="{CD9A3FE4-FCC3-CD39-3AFF-B1AC46736D14}"/>
          </ac:spMkLst>
        </pc:spChg>
        <pc:spChg chg="mod">
          <ac:chgData name="Vincent Bazinet" userId="884a7853-1c20-468a-ad91-74012e5cbdd0" providerId="ADAL" clId="{F8218F05-B283-4157-90B9-A9E5CE0AAF45}" dt="2023-02-08T03:16:47.550" v="4913"/>
          <ac:spMkLst>
            <pc:docMk/>
            <pc:sldMk cId="2568669272" sldId="751"/>
            <ac:spMk id="40" creationId="{BD4D1984-4729-9C81-AD18-26E607746557}"/>
          </ac:spMkLst>
        </pc:spChg>
        <pc:spChg chg="add mod">
          <ac:chgData name="Vincent Bazinet" userId="884a7853-1c20-468a-ad91-74012e5cbdd0" providerId="ADAL" clId="{F8218F05-B283-4157-90B9-A9E5CE0AAF45}" dt="2023-02-08T03:17:26.426" v="4922" actId="1076"/>
          <ac:spMkLst>
            <pc:docMk/>
            <pc:sldMk cId="2568669272" sldId="751"/>
            <ac:spMk id="41" creationId="{925A8E8A-FA21-65BC-4914-F6F1E38A8BF9}"/>
          </ac:spMkLst>
        </pc:spChg>
        <pc:spChg chg="add mod">
          <ac:chgData name="Vincent Bazinet" userId="884a7853-1c20-468a-ad91-74012e5cbdd0" providerId="ADAL" clId="{F8218F05-B283-4157-90B9-A9E5CE0AAF45}" dt="2023-02-08T03:17:26.426" v="4922" actId="1076"/>
          <ac:spMkLst>
            <pc:docMk/>
            <pc:sldMk cId="2568669272" sldId="751"/>
            <ac:spMk id="45" creationId="{62CED787-E9FC-0A12-FC99-86E2998365DB}"/>
          </ac:spMkLst>
        </pc:spChg>
        <pc:spChg chg="add mod">
          <ac:chgData name="Vincent Bazinet" userId="884a7853-1c20-468a-ad91-74012e5cbdd0" providerId="ADAL" clId="{F8218F05-B283-4157-90B9-A9E5CE0AAF45}" dt="2023-02-08T03:17:26.426" v="4922" actId="1076"/>
          <ac:spMkLst>
            <pc:docMk/>
            <pc:sldMk cId="2568669272" sldId="751"/>
            <ac:spMk id="46" creationId="{92F4FFC2-8CDC-10C8-ED28-D041F9840C2B}"/>
          </ac:spMkLst>
        </pc:spChg>
        <pc:spChg chg="add mod">
          <ac:chgData name="Vincent Bazinet" userId="884a7853-1c20-468a-ad91-74012e5cbdd0" providerId="ADAL" clId="{F8218F05-B283-4157-90B9-A9E5CE0AAF45}" dt="2023-02-08T03:17:26.426" v="4922" actId="1076"/>
          <ac:spMkLst>
            <pc:docMk/>
            <pc:sldMk cId="2568669272" sldId="751"/>
            <ac:spMk id="47" creationId="{E79C48B2-4B42-958B-EDB2-3BC5A685825F}"/>
          </ac:spMkLst>
        </pc:spChg>
        <pc:spChg chg="add mod">
          <ac:chgData name="Vincent Bazinet" userId="884a7853-1c20-468a-ad91-74012e5cbdd0" providerId="ADAL" clId="{F8218F05-B283-4157-90B9-A9E5CE0AAF45}" dt="2023-02-08T03:17:44.632" v="4926" actId="1076"/>
          <ac:spMkLst>
            <pc:docMk/>
            <pc:sldMk cId="2568669272" sldId="751"/>
            <ac:spMk id="49" creationId="{C6DF876F-FAB3-0EB4-5F4C-05B1B628778A}"/>
          </ac:spMkLst>
        </pc:spChg>
        <pc:spChg chg="add mod">
          <ac:chgData name="Vincent Bazinet" userId="884a7853-1c20-468a-ad91-74012e5cbdd0" providerId="ADAL" clId="{F8218F05-B283-4157-90B9-A9E5CE0AAF45}" dt="2023-02-08T23:43:18.022" v="10264" actId="20577"/>
          <ac:spMkLst>
            <pc:docMk/>
            <pc:sldMk cId="2568669272" sldId="751"/>
            <ac:spMk id="53" creationId="{C6253B84-FAD5-70E0-34E3-04992D0AABD4}"/>
          </ac:spMkLst>
        </pc:spChg>
        <pc:grpChg chg="del">
          <ac:chgData name="Vincent Bazinet" userId="884a7853-1c20-468a-ad91-74012e5cbdd0" providerId="ADAL" clId="{F8218F05-B283-4157-90B9-A9E5CE0AAF45}" dt="2023-02-08T03:15:44.855" v="4872" actId="21"/>
          <ac:grpSpMkLst>
            <pc:docMk/>
            <pc:sldMk cId="2568669272" sldId="751"/>
            <ac:grpSpMk id="5" creationId="{3BBF1410-2B21-5EDA-6F3B-A8868200CE6B}"/>
          </ac:grpSpMkLst>
        </pc:grpChg>
        <pc:grpChg chg="add mod">
          <ac:chgData name="Vincent Bazinet" userId="884a7853-1c20-468a-ad91-74012e5cbdd0" providerId="ADAL" clId="{F8218F05-B283-4157-90B9-A9E5CE0AAF45}" dt="2023-02-08T03:17:26.426" v="4922" actId="1076"/>
          <ac:grpSpMkLst>
            <pc:docMk/>
            <pc:sldMk cId="2568669272" sldId="751"/>
            <ac:grpSpMk id="9" creationId="{8A961614-DE45-BBCC-5ED5-1B074312C58E}"/>
          </ac:grpSpMkLst>
        </pc:grpChg>
        <pc:grpChg chg="del">
          <ac:chgData name="Vincent Bazinet" userId="884a7853-1c20-468a-ad91-74012e5cbdd0" providerId="ADAL" clId="{F8218F05-B283-4157-90B9-A9E5CE0AAF45}" dt="2023-02-08T03:15:44.855" v="4872" actId="21"/>
          <ac:grpSpMkLst>
            <pc:docMk/>
            <pc:sldMk cId="2568669272" sldId="751"/>
            <ac:grpSpMk id="11" creationId="{6E34EFED-1457-A8F3-D035-9AEA4AAC6769}"/>
          </ac:grpSpMkLst>
        </pc:grpChg>
        <pc:grpChg chg="del">
          <ac:chgData name="Vincent Bazinet" userId="884a7853-1c20-468a-ad91-74012e5cbdd0" providerId="ADAL" clId="{F8218F05-B283-4157-90B9-A9E5CE0AAF45}" dt="2023-02-08T03:15:44.855" v="4872" actId="21"/>
          <ac:grpSpMkLst>
            <pc:docMk/>
            <pc:sldMk cId="2568669272" sldId="751"/>
            <ac:grpSpMk id="17" creationId="{AA5BDA2B-191F-6D22-BE98-E4AA58BC169B}"/>
          </ac:grpSpMkLst>
        </pc:grpChg>
        <pc:grpChg chg="add mod">
          <ac:chgData name="Vincent Bazinet" userId="884a7853-1c20-468a-ad91-74012e5cbdd0" providerId="ADAL" clId="{F8218F05-B283-4157-90B9-A9E5CE0AAF45}" dt="2023-02-08T03:17:26.426" v="4922" actId="1076"/>
          <ac:grpSpMkLst>
            <pc:docMk/>
            <pc:sldMk cId="2568669272" sldId="751"/>
            <ac:grpSpMk id="35" creationId="{D81735C5-25A9-4758-A035-18A2690DC633}"/>
          </ac:grpSpMkLst>
        </pc:grpChg>
        <pc:picChg chg="mod">
          <ac:chgData name="Vincent Bazinet" userId="884a7853-1c20-468a-ad91-74012e5cbdd0" providerId="ADAL" clId="{F8218F05-B283-4157-90B9-A9E5CE0AAF45}" dt="2023-02-08T03:16:47.550" v="4913"/>
          <ac:picMkLst>
            <pc:docMk/>
            <pc:sldMk cId="2568669272" sldId="751"/>
            <ac:picMk id="32" creationId="{4A5DD057-5C41-11CE-617D-7C5DFEFA759D}"/>
          </ac:picMkLst>
        </pc:picChg>
        <pc:picChg chg="del">
          <ac:chgData name="Vincent Bazinet" userId="884a7853-1c20-468a-ad91-74012e5cbdd0" providerId="ADAL" clId="{F8218F05-B283-4157-90B9-A9E5CE0AAF45}" dt="2023-02-08T03:15:44.855" v="4872" actId="21"/>
          <ac:picMkLst>
            <pc:docMk/>
            <pc:sldMk cId="2568669272" sldId="751"/>
            <ac:picMk id="33" creationId="{5FB90755-B787-981A-5890-10A722FB7778}"/>
          </ac:picMkLst>
        </pc:picChg>
        <pc:picChg chg="mod">
          <ac:chgData name="Vincent Bazinet" userId="884a7853-1c20-468a-ad91-74012e5cbdd0" providerId="ADAL" clId="{F8218F05-B283-4157-90B9-A9E5CE0AAF45}" dt="2023-02-08T03:16:47.550" v="4913"/>
          <ac:picMkLst>
            <pc:docMk/>
            <pc:sldMk cId="2568669272" sldId="751"/>
            <ac:picMk id="36" creationId="{74D0917E-D2D5-1625-EC85-434A13F7EC25}"/>
          </ac:picMkLst>
        </pc:picChg>
        <pc:picChg chg="del">
          <ac:chgData name="Vincent Bazinet" userId="884a7853-1c20-468a-ad91-74012e5cbdd0" providerId="ADAL" clId="{F8218F05-B283-4157-90B9-A9E5CE0AAF45}" dt="2023-02-08T03:15:44.855" v="4872" actId="21"/>
          <ac:picMkLst>
            <pc:docMk/>
            <pc:sldMk cId="2568669272" sldId="751"/>
            <ac:picMk id="37" creationId="{CF53CEAE-82DD-5C26-C49C-CD50689D3036}"/>
          </ac:picMkLst>
        </pc:picChg>
        <pc:picChg chg="add mod">
          <ac:chgData name="Vincent Bazinet" userId="884a7853-1c20-468a-ad91-74012e5cbdd0" providerId="ADAL" clId="{F8218F05-B283-4157-90B9-A9E5CE0AAF45}" dt="2023-02-08T03:17:26.426" v="4922" actId="1076"/>
          <ac:picMkLst>
            <pc:docMk/>
            <pc:sldMk cId="2568669272" sldId="751"/>
            <ac:picMk id="42" creationId="{51894784-E44B-A71D-0803-B32EAF429697}"/>
          </ac:picMkLst>
        </pc:picChg>
        <pc:picChg chg="add mod">
          <ac:chgData name="Vincent Bazinet" userId="884a7853-1c20-468a-ad91-74012e5cbdd0" providerId="ADAL" clId="{F8218F05-B283-4157-90B9-A9E5CE0AAF45}" dt="2023-02-08T03:17:26.426" v="4922" actId="1076"/>
          <ac:picMkLst>
            <pc:docMk/>
            <pc:sldMk cId="2568669272" sldId="751"/>
            <ac:picMk id="43" creationId="{F0FDF466-C107-3D55-7A94-57E066464993}"/>
          </ac:picMkLst>
        </pc:picChg>
        <pc:picChg chg="add mod">
          <ac:chgData name="Vincent Bazinet" userId="884a7853-1c20-468a-ad91-74012e5cbdd0" providerId="ADAL" clId="{F8218F05-B283-4157-90B9-A9E5CE0AAF45}" dt="2023-02-08T03:17:26.426" v="4922" actId="1076"/>
          <ac:picMkLst>
            <pc:docMk/>
            <pc:sldMk cId="2568669272" sldId="751"/>
            <ac:picMk id="44" creationId="{A6D1E8FF-CDC7-6A6B-4108-5A24869797B4}"/>
          </ac:picMkLst>
        </pc:picChg>
        <pc:picChg chg="add mod">
          <ac:chgData name="Vincent Bazinet" userId="884a7853-1c20-468a-ad91-74012e5cbdd0" providerId="ADAL" clId="{F8218F05-B283-4157-90B9-A9E5CE0AAF45}" dt="2023-02-08T03:17:44.632" v="4926" actId="1076"/>
          <ac:picMkLst>
            <pc:docMk/>
            <pc:sldMk cId="2568669272" sldId="751"/>
            <ac:picMk id="48" creationId="{52B6F04C-F7C2-6444-EBF7-520F6C9C94B6}"/>
          </ac:picMkLst>
        </pc:picChg>
        <pc:picChg chg="add mod">
          <ac:chgData name="Vincent Bazinet" userId="884a7853-1c20-468a-ad91-74012e5cbdd0" providerId="ADAL" clId="{F8218F05-B283-4157-90B9-A9E5CE0AAF45}" dt="2023-02-08T23:41:36.607" v="10241" actId="571"/>
          <ac:picMkLst>
            <pc:docMk/>
            <pc:sldMk cId="2568669272" sldId="751"/>
            <ac:picMk id="50" creationId="{B83BAF88-3DDA-8781-4401-CE60BB13CBCA}"/>
          </ac:picMkLst>
        </pc:picChg>
        <pc:picChg chg="add mod">
          <ac:chgData name="Vincent Bazinet" userId="884a7853-1c20-468a-ad91-74012e5cbdd0" providerId="ADAL" clId="{F8218F05-B283-4157-90B9-A9E5CE0AAF45}" dt="2023-02-08T23:41:36.607" v="10241" actId="571"/>
          <ac:picMkLst>
            <pc:docMk/>
            <pc:sldMk cId="2568669272" sldId="751"/>
            <ac:picMk id="51" creationId="{FBBFF47F-4252-2176-5433-2F287D22FABF}"/>
          </ac:picMkLst>
        </pc:picChg>
        <pc:picChg chg="add mod">
          <ac:chgData name="Vincent Bazinet" userId="884a7853-1c20-468a-ad91-74012e5cbdd0" providerId="ADAL" clId="{F8218F05-B283-4157-90B9-A9E5CE0AAF45}" dt="2023-02-08T23:41:36.607" v="10241" actId="571"/>
          <ac:picMkLst>
            <pc:docMk/>
            <pc:sldMk cId="2568669272" sldId="751"/>
            <ac:picMk id="52" creationId="{41B56F27-73EF-341B-D936-B545E278C604}"/>
          </ac:picMkLst>
        </pc:picChg>
      </pc:sldChg>
      <pc:sldChg chg="addSp delSp modSp add mod delAnim modShow modNotesTx">
        <pc:chgData name="Vincent Bazinet" userId="884a7853-1c20-468a-ad91-74012e5cbdd0" providerId="ADAL" clId="{F8218F05-B283-4157-90B9-A9E5CE0AAF45}" dt="2023-02-10T03:41:41.748" v="11418" actId="20577"/>
        <pc:sldMkLst>
          <pc:docMk/>
          <pc:sldMk cId="238889222" sldId="752"/>
        </pc:sldMkLst>
        <pc:spChg chg="del">
          <ac:chgData name="Vincent Bazinet" userId="884a7853-1c20-468a-ad91-74012e5cbdd0" providerId="ADAL" clId="{F8218F05-B283-4157-90B9-A9E5CE0AAF45}" dt="2023-02-08T03:18:32.351" v="4976" actId="21"/>
          <ac:spMkLst>
            <pc:docMk/>
            <pc:sldMk cId="238889222" sldId="752"/>
            <ac:spMk id="2" creationId="{FC8FBFC0-E73D-0178-2B85-5269ADD763FE}"/>
          </ac:spMkLst>
        </pc:spChg>
        <pc:spChg chg="del">
          <ac:chgData name="Vincent Bazinet" userId="884a7853-1c20-468a-ad91-74012e5cbdd0" providerId="ADAL" clId="{F8218F05-B283-4157-90B9-A9E5CE0AAF45}" dt="2023-02-08T03:18:27.891" v="4974" actId="21"/>
          <ac:spMkLst>
            <pc:docMk/>
            <pc:sldMk cId="238889222" sldId="752"/>
            <ac:spMk id="3" creationId="{44A86D29-3BA8-9C0D-30AA-87197F97F258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" creationId="{F94BA1D8-AEDB-F5D3-CCE7-DF2AAAC7A1C4}"/>
          </ac:spMkLst>
        </pc:spChg>
        <pc:spChg chg="mod">
          <ac:chgData name="Vincent Bazinet" userId="884a7853-1c20-468a-ad91-74012e5cbdd0" providerId="ADAL" clId="{F8218F05-B283-4157-90B9-A9E5CE0AAF45}" dt="2023-02-08T03:18:24.416" v="4973" actId="20577"/>
          <ac:spMkLst>
            <pc:docMk/>
            <pc:sldMk cId="238889222" sldId="752"/>
            <ac:spMk id="10" creationId="{73F5D1C5-66D0-1217-9652-CF9307BC4E97}"/>
          </ac:spMkLst>
        </pc:spChg>
        <pc:spChg chg="add mod">
          <ac:chgData name="Vincent Bazinet" userId="884a7853-1c20-468a-ad91-74012e5cbdd0" providerId="ADAL" clId="{F8218F05-B283-4157-90B9-A9E5CE0AAF45}" dt="2023-02-09T00:35:07.855" v="10716" actId="20577"/>
          <ac:spMkLst>
            <pc:docMk/>
            <pc:sldMk cId="238889222" sldId="752"/>
            <ac:spMk id="25" creationId="{854CCE59-81A7-F3A4-14F7-7F7ECC9988D2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1" creationId="{925A8E8A-FA21-65BC-4914-F6F1E38A8BF9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5" creationId="{62CED787-E9FC-0A12-FC99-86E2998365DB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6" creationId="{92F4FFC2-8CDC-10C8-ED28-D041F9840C2B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7" creationId="{E79C48B2-4B42-958B-EDB2-3BC5A685825F}"/>
          </ac:spMkLst>
        </pc:spChg>
        <pc:spChg chg="del">
          <ac:chgData name="Vincent Bazinet" userId="884a7853-1c20-468a-ad91-74012e5cbdd0" providerId="ADAL" clId="{F8218F05-B283-4157-90B9-A9E5CE0AAF45}" dt="2023-02-08T03:18:30.876" v="4975" actId="21"/>
          <ac:spMkLst>
            <pc:docMk/>
            <pc:sldMk cId="238889222" sldId="752"/>
            <ac:spMk id="49" creationId="{C6DF876F-FAB3-0EB4-5F4C-05B1B628778A}"/>
          </ac:spMkLst>
        </pc:spChg>
        <pc:grpChg chg="del">
          <ac:chgData name="Vincent Bazinet" userId="884a7853-1c20-468a-ad91-74012e5cbdd0" providerId="ADAL" clId="{F8218F05-B283-4157-90B9-A9E5CE0AAF45}" dt="2023-02-08T03:18:32.351" v="4976" actId="21"/>
          <ac:grpSpMkLst>
            <pc:docMk/>
            <pc:sldMk cId="238889222" sldId="752"/>
            <ac:grpSpMk id="9" creationId="{8A961614-DE45-BBCC-5ED5-1B074312C58E}"/>
          </ac:grpSpMkLst>
        </pc:grpChg>
        <pc:grpChg chg="del">
          <ac:chgData name="Vincent Bazinet" userId="884a7853-1c20-468a-ad91-74012e5cbdd0" providerId="ADAL" clId="{F8218F05-B283-4157-90B9-A9E5CE0AAF45}" dt="2023-02-08T03:18:32.351" v="4976" actId="21"/>
          <ac:grpSpMkLst>
            <pc:docMk/>
            <pc:sldMk cId="238889222" sldId="752"/>
            <ac:grpSpMk id="35" creationId="{D81735C5-25A9-4758-A035-18A2690DC633}"/>
          </ac:grpSpMkLst>
        </pc:grpChg>
        <pc:picChg chg="add del mod">
          <ac:chgData name="Vincent Bazinet" userId="884a7853-1c20-468a-ad91-74012e5cbdd0" providerId="ADAL" clId="{F8218F05-B283-4157-90B9-A9E5CE0AAF45}" dt="2023-02-08T16:43:50.338" v="6214" actId="21"/>
          <ac:picMkLst>
            <pc:docMk/>
            <pc:sldMk cId="238889222" sldId="752"/>
            <ac:picMk id="5" creationId="{14830962-E181-5CE5-0278-A833F6929814}"/>
          </ac:picMkLst>
        </pc:picChg>
        <pc:picChg chg="add del mod">
          <ac:chgData name="Vincent Bazinet" userId="884a7853-1c20-468a-ad91-74012e5cbdd0" providerId="ADAL" clId="{F8218F05-B283-4157-90B9-A9E5CE0AAF45}" dt="2023-02-08T16:43:50.338" v="6214" actId="21"/>
          <ac:picMkLst>
            <pc:docMk/>
            <pc:sldMk cId="238889222" sldId="752"/>
            <ac:picMk id="6" creationId="{5A8C85AB-D19D-D534-5888-F1514FA24E54}"/>
          </ac:picMkLst>
        </pc:picChg>
        <pc:picChg chg="add del mod">
          <ac:chgData name="Vincent Bazinet" userId="884a7853-1c20-468a-ad91-74012e5cbdd0" providerId="ADAL" clId="{F8218F05-B283-4157-90B9-A9E5CE0AAF45}" dt="2023-02-08T16:43:50.338" v="6214" actId="21"/>
          <ac:picMkLst>
            <pc:docMk/>
            <pc:sldMk cId="238889222" sldId="752"/>
            <ac:picMk id="7" creationId="{CDA40725-CD16-8A23-4C93-584074E0267B}"/>
          </ac:picMkLst>
        </pc:picChg>
        <pc:picChg chg="add del mod">
          <ac:chgData name="Vincent Bazinet" userId="884a7853-1c20-468a-ad91-74012e5cbdd0" providerId="ADAL" clId="{F8218F05-B283-4157-90B9-A9E5CE0AAF45}" dt="2023-02-08T16:43:50.338" v="6214" actId="21"/>
          <ac:picMkLst>
            <pc:docMk/>
            <pc:sldMk cId="238889222" sldId="752"/>
            <ac:picMk id="11" creationId="{81BC7D3E-C0B6-D289-BE50-6FD2E8BE3A40}"/>
          </ac:picMkLst>
        </pc:picChg>
        <pc:picChg chg="add del mod">
          <ac:chgData name="Vincent Bazinet" userId="884a7853-1c20-468a-ad91-74012e5cbdd0" providerId="ADAL" clId="{F8218F05-B283-4157-90B9-A9E5CE0AAF45}" dt="2023-02-08T14:10:02.886" v="5034"/>
          <ac:picMkLst>
            <pc:docMk/>
            <pc:sldMk cId="238889222" sldId="752"/>
            <ac:picMk id="12" creationId="{0765C537-B660-956A-0C7C-0B849188F028}"/>
          </ac:picMkLst>
        </pc:picChg>
        <pc:picChg chg="add del mod">
          <ac:chgData name="Vincent Bazinet" userId="884a7853-1c20-468a-ad91-74012e5cbdd0" providerId="ADAL" clId="{F8218F05-B283-4157-90B9-A9E5CE0AAF45}" dt="2023-02-08T14:10:02.886" v="5034"/>
          <ac:picMkLst>
            <pc:docMk/>
            <pc:sldMk cId="238889222" sldId="752"/>
            <ac:picMk id="14" creationId="{E56F9C19-F2A6-B33E-25DD-9942E6FB267B}"/>
          </ac:picMkLst>
        </pc:picChg>
        <pc:picChg chg="add del mod">
          <ac:chgData name="Vincent Bazinet" userId="884a7853-1c20-468a-ad91-74012e5cbdd0" providerId="ADAL" clId="{F8218F05-B283-4157-90B9-A9E5CE0AAF45}" dt="2023-02-08T14:10:02.886" v="5034"/>
          <ac:picMkLst>
            <pc:docMk/>
            <pc:sldMk cId="238889222" sldId="752"/>
            <ac:picMk id="15" creationId="{7A52A900-4779-2658-38D1-6DC6ACBD5469}"/>
          </ac:picMkLst>
        </pc:picChg>
        <pc:picChg chg="add del mod">
          <ac:chgData name="Vincent Bazinet" userId="884a7853-1c20-468a-ad91-74012e5cbdd0" providerId="ADAL" clId="{F8218F05-B283-4157-90B9-A9E5CE0AAF45}" dt="2023-02-08T14:10:02.886" v="5034"/>
          <ac:picMkLst>
            <pc:docMk/>
            <pc:sldMk cId="238889222" sldId="752"/>
            <ac:picMk id="16" creationId="{239D7D9B-F6FE-30B4-397C-BD0375302251}"/>
          </ac:picMkLst>
        </pc:picChg>
        <pc:picChg chg="add del mod">
          <ac:chgData name="Vincent Bazinet" userId="884a7853-1c20-468a-ad91-74012e5cbdd0" providerId="ADAL" clId="{F8218F05-B283-4157-90B9-A9E5CE0AAF45}" dt="2023-02-08T16:49:35.137" v="6377" actId="21"/>
          <ac:picMkLst>
            <pc:docMk/>
            <pc:sldMk cId="238889222" sldId="752"/>
            <ac:picMk id="17" creationId="{BB94E0FD-96B4-9CC4-209B-342BD65E16F2}"/>
          </ac:picMkLst>
        </pc:picChg>
        <pc:picChg chg="add del mod">
          <ac:chgData name="Vincent Bazinet" userId="884a7853-1c20-468a-ad91-74012e5cbdd0" providerId="ADAL" clId="{F8218F05-B283-4157-90B9-A9E5CE0AAF45}" dt="2023-02-08T16:49:35.137" v="6377" actId="21"/>
          <ac:picMkLst>
            <pc:docMk/>
            <pc:sldMk cId="238889222" sldId="752"/>
            <ac:picMk id="18" creationId="{2064D3E3-7F38-5419-2448-DC49C5A815BE}"/>
          </ac:picMkLst>
        </pc:picChg>
        <pc:picChg chg="add del mod">
          <ac:chgData name="Vincent Bazinet" userId="884a7853-1c20-468a-ad91-74012e5cbdd0" providerId="ADAL" clId="{F8218F05-B283-4157-90B9-A9E5CE0AAF45}" dt="2023-02-08T16:49:35.137" v="6377" actId="21"/>
          <ac:picMkLst>
            <pc:docMk/>
            <pc:sldMk cId="238889222" sldId="752"/>
            <ac:picMk id="19" creationId="{42EC3421-FDF7-B38B-8196-EC767A43063C}"/>
          </ac:picMkLst>
        </pc:picChg>
        <pc:picChg chg="add del mod">
          <ac:chgData name="Vincent Bazinet" userId="884a7853-1c20-468a-ad91-74012e5cbdd0" providerId="ADAL" clId="{F8218F05-B283-4157-90B9-A9E5CE0AAF45}" dt="2023-02-08T16:49:35.137" v="6377" actId="21"/>
          <ac:picMkLst>
            <pc:docMk/>
            <pc:sldMk cId="238889222" sldId="752"/>
            <ac:picMk id="20" creationId="{1E61D0A8-E2EC-8BE5-F50C-9916B8DD6DA5}"/>
          </ac:picMkLst>
        </pc:picChg>
        <pc:picChg chg="add mod">
          <ac:chgData name="Vincent Bazinet" userId="884a7853-1c20-468a-ad91-74012e5cbdd0" providerId="ADAL" clId="{F8218F05-B283-4157-90B9-A9E5CE0AAF45}" dt="2023-02-08T16:49:38.190" v="6378"/>
          <ac:picMkLst>
            <pc:docMk/>
            <pc:sldMk cId="238889222" sldId="752"/>
            <ac:picMk id="21" creationId="{111667FA-EA95-6465-FF3E-DCD25CF357DC}"/>
          </ac:picMkLst>
        </pc:picChg>
        <pc:picChg chg="add mod">
          <ac:chgData name="Vincent Bazinet" userId="884a7853-1c20-468a-ad91-74012e5cbdd0" providerId="ADAL" clId="{F8218F05-B283-4157-90B9-A9E5CE0AAF45}" dt="2023-02-08T16:49:38.190" v="6378"/>
          <ac:picMkLst>
            <pc:docMk/>
            <pc:sldMk cId="238889222" sldId="752"/>
            <ac:picMk id="22" creationId="{7813E7F7-B358-5B88-810D-65786350BCB5}"/>
          </ac:picMkLst>
        </pc:picChg>
        <pc:picChg chg="add mod">
          <ac:chgData name="Vincent Bazinet" userId="884a7853-1c20-468a-ad91-74012e5cbdd0" providerId="ADAL" clId="{F8218F05-B283-4157-90B9-A9E5CE0AAF45}" dt="2023-02-08T16:51:39.600" v="6412" actId="29295"/>
          <ac:picMkLst>
            <pc:docMk/>
            <pc:sldMk cId="238889222" sldId="752"/>
            <ac:picMk id="23" creationId="{4269AF74-6D9A-3C70-501A-A0236AED591B}"/>
          </ac:picMkLst>
        </pc:picChg>
        <pc:picChg chg="add mod">
          <ac:chgData name="Vincent Bazinet" userId="884a7853-1c20-468a-ad91-74012e5cbdd0" providerId="ADAL" clId="{F8218F05-B283-4157-90B9-A9E5CE0AAF45}" dt="2023-02-08T16:51:41.409" v="6413" actId="29295"/>
          <ac:picMkLst>
            <pc:docMk/>
            <pc:sldMk cId="238889222" sldId="752"/>
            <ac:picMk id="24" creationId="{C5B7CBC2-F8A6-AACA-BDFB-72F753B34D43}"/>
          </ac:picMkLst>
        </pc:picChg>
        <pc:picChg chg="del">
          <ac:chgData name="Vincent Bazinet" userId="884a7853-1c20-468a-ad91-74012e5cbdd0" providerId="ADAL" clId="{F8218F05-B283-4157-90B9-A9E5CE0AAF45}" dt="2023-02-08T03:18:30.876" v="4975" actId="21"/>
          <ac:picMkLst>
            <pc:docMk/>
            <pc:sldMk cId="238889222" sldId="752"/>
            <ac:picMk id="42" creationId="{51894784-E44B-A71D-0803-B32EAF429697}"/>
          </ac:picMkLst>
        </pc:picChg>
        <pc:picChg chg="del">
          <ac:chgData name="Vincent Bazinet" userId="884a7853-1c20-468a-ad91-74012e5cbdd0" providerId="ADAL" clId="{F8218F05-B283-4157-90B9-A9E5CE0AAF45}" dt="2023-02-08T03:18:30.876" v="4975" actId="21"/>
          <ac:picMkLst>
            <pc:docMk/>
            <pc:sldMk cId="238889222" sldId="752"/>
            <ac:picMk id="43" creationId="{F0FDF466-C107-3D55-7A94-57E066464993}"/>
          </ac:picMkLst>
        </pc:picChg>
        <pc:picChg chg="del">
          <ac:chgData name="Vincent Bazinet" userId="884a7853-1c20-468a-ad91-74012e5cbdd0" providerId="ADAL" clId="{F8218F05-B283-4157-90B9-A9E5CE0AAF45}" dt="2023-02-08T03:18:30.876" v="4975" actId="21"/>
          <ac:picMkLst>
            <pc:docMk/>
            <pc:sldMk cId="238889222" sldId="752"/>
            <ac:picMk id="44" creationId="{A6D1E8FF-CDC7-6A6B-4108-5A24869797B4}"/>
          </ac:picMkLst>
        </pc:picChg>
        <pc:picChg chg="del">
          <ac:chgData name="Vincent Bazinet" userId="884a7853-1c20-468a-ad91-74012e5cbdd0" providerId="ADAL" clId="{F8218F05-B283-4157-90B9-A9E5CE0AAF45}" dt="2023-02-08T03:18:30.876" v="4975" actId="21"/>
          <ac:picMkLst>
            <pc:docMk/>
            <pc:sldMk cId="238889222" sldId="752"/>
            <ac:picMk id="48" creationId="{52B6F04C-F7C2-6444-EBF7-520F6C9C94B6}"/>
          </ac:picMkLst>
        </pc:picChg>
      </pc:sldChg>
      <pc:sldChg chg="modSp add del mod modShow">
        <pc:chgData name="Vincent Bazinet" userId="884a7853-1c20-468a-ad91-74012e5cbdd0" providerId="ADAL" clId="{F8218F05-B283-4157-90B9-A9E5CE0AAF45}" dt="2023-02-08T17:15:37.782" v="7516" actId="2696"/>
        <pc:sldMkLst>
          <pc:docMk/>
          <pc:sldMk cId="4101992567" sldId="753"/>
        </pc:sldMkLst>
        <pc:picChg chg="mod">
          <ac:chgData name="Vincent Bazinet" userId="884a7853-1c20-468a-ad91-74012e5cbdd0" providerId="ADAL" clId="{F8218F05-B283-4157-90B9-A9E5CE0AAF45}" dt="2023-02-08T14:10:22.502" v="5039" actId="29295"/>
          <ac:picMkLst>
            <pc:docMk/>
            <pc:sldMk cId="4101992567" sldId="753"/>
            <ac:picMk id="6" creationId="{5A8C85AB-D19D-D534-5888-F1514FA24E54}"/>
          </ac:picMkLst>
        </pc:picChg>
        <pc:picChg chg="mod">
          <ac:chgData name="Vincent Bazinet" userId="884a7853-1c20-468a-ad91-74012e5cbdd0" providerId="ADAL" clId="{F8218F05-B283-4157-90B9-A9E5CE0AAF45}" dt="2023-02-08T14:10:24.439" v="5040" actId="29295"/>
          <ac:picMkLst>
            <pc:docMk/>
            <pc:sldMk cId="4101992567" sldId="753"/>
            <ac:picMk id="11" creationId="{81BC7D3E-C0B6-D289-BE50-6FD2E8BE3A40}"/>
          </ac:picMkLst>
        </pc:picChg>
      </pc:sldChg>
      <pc:sldChg chg="modSp add del mod modShow">
        <pc:chgData name="Vincent Bazinet" userId="884a7853-1c20-468a-ad91-74012e5cbdd0" providerId="ADAL" clId="{F8218F05-B283-4157-90B9-A9E5CE0AAF45}" dt="2023-02-08T17:15:39.719" v="7517" actId="2696"/>
        <pc:sldMkLst>
          <pc:docMk/>
          <pc:sldMk cId="161805159" sldId="754"/>
        </pc:sldMkLst>
        <pc:picChg chg="mod">
          <ac:chgData name="Vincent Bazinet" userId="884a7853-1c20-468a-ad91-74012e5cbdd0" providerId="ADAL" clId="{F8218F05-B283-4157-90B9-A9E5CE0AAF45}" dt="2023-02-08T14:10:34.687" v="5042" actId="29295"/>
          <ac:picMkLst>
            <pc:docMk/>
            <pc:sldMk cId="161805159" sldId="754"/>
            <ac:picMk id="6" creationId="{5A8C85AB-D19D-D534-5888-F1514FA24E54}"/>
          </ac:picMkLst>
        </pc:picChg>
        <pc:picChg chg="mod">
          <ac:chgData name="Vincent Bazinet" userId="884a7853-1c20-468a-ad91-74012e5cbdd0" providerId="ADAL" clId="{F8218F05-B283-4157-90B9-A9E5CE0AAF45}" dt="2023-02-08T14:10:36.869" v="5043" actId="29295"/>
          <ac:picMkLst>
            <pc:docMk/>
            <pc:sldMk cId="161805159" sldId="754"/>
            <ac:picMk id="7" creationId="{CDA40725-CD16-8A23-4C93-584074E0267B}"/>
          </ac:picMkLst>
        </pc:picChg>
        <pc:picChg chg="mod">
          <ac:chgData name="Vincent Bazinet" userId="884a7853-1c20-468a-ad91-74012e5cbdd0" providerId="ADAL" clId="{F8218F05-B283-4157-90B9-A9E5CE0AAF45}" dt="2023-02-08T16:37:27.262" v="6171" actId="29295"/>
          <ac:picMkLst>
            <pc:docMk/>
            <pc:sldMk cId="161805159" sldId="754"/>
            <ac:picMk id="11" creationId="{81BC7D3E-C0B6-D289-BE50-6FD2E8BE3A40}"/>
          </ac:picMkLst>
        </pc:picChg>
      </pc:sldChg>
      <pc:sldChg chg="addSp delSp modSp add del mod modAnim modShow">
        <pc:chgData name="Vincent Bazinet" userId="884a7853-1c20-468a-ad91-74012e5cbdd0" providerId="ADAL" clId="{F8218F05-B283-4157-90B9-A9E5CE0AAF45}" dt="2023-02-08T17:15:41.878" v="7518" actId="2696"/>
        <pc:sldMkLst>
          <pc:docMk/>
          <pc:sldMk cId="3251853301" sldId="755"/>
        </pc:sldMkLst>
        <pc:spChg chg="add del mod">
          <ac:chgData name="Vincent Bazinet" userId="884a7853-1c20-468a-ad91-74012e5cbdd0" providerId="ADAL" clId="{F8218F05-B283-4157-90B9-A9E5CE0AAF45}" dt="2023-02-08T16:22:27.657" v="5966" actId="21"/>
          <ac:spMkLst>
            <pc:docMk/>
            <pc:sldMk cId="3251853301" sldId="755"/>
            <ac:spMk id="3" creationId="{B53590BC-75EB-E4F0-AAA8-8F400145AC2E}"/>
          </ac:spMkLst>
        </pc:spChg>
        <pc:spChg chg="mod">
          <ac:chgData name="Vincent Bazinet" userId="884a7853-1c20-468a-ad91-74012e5cbdd0" providerId="ADAL" clId="{F8218F05-B283-4157-90B9-A9E5CE0AAF45}" dt="2023-02-08T14:11:47.819" v="5095" actId="14100"/>
          <ac:spMkLst>
            <pc:docMk/>
            <pc:sldMk cId="3251853301" sldId="755"/>
            <ac:spMk id="10" creationId="{73F5D1C5-66D0-1217-9652-CF9307BC4E97}"/>
          </ac:spMkLst>
        </pc:spChg>
        <pc:spChg chg="mod">
          <ac:chgData name="Vincent Bazinet" userId="884a7853-1c20-468a-ad91-74012e5cbdd0" providerId="ADAL" clId="{F8218F05-B283-4157-90B9-A9E5CE0AAF45}" dt="2023-02-08T14:11:36.119" v="5092" actId="20577"/>
          <ac:spMkLst>
            <pc:docMk/>
            <pc:sldMk cId="3251853301" sldId="755"/>
            <ac:spMk id="39" creationId="{8B063FA9-6413-C090-8E85-7CC88193AD67}"/>
          </ac:spMkLst>
        </pc:spChg>
        <pc:picChg chg="add mod">
          <ac:chgData name="Vincent Bazinet" userId="884a7853-1c20-468a-ad91-74012e5cbdd0" providerId="ADAL" clId="{F8218F05-B283-4157-90B9-A9E5CE0AAF45}" dt="2023-02-08T16:22:33.573" v="5969" actId="208"/>
          <ac:picMkLst>
            <pc:docMk/>
            <pc:sldMk cId="3251853301" sldId="755"/>
            <ac:picMk id="2" creationId="{12CC2FA3-3C22-D3B1-6A18-BC3B7F7B54F5}"/>
          </ac:picMkLst>
        </pc:picChg>
        <pc:picChg chg="add del mod">
          <ac:chgData name="Vincent Bazinet" userId="884a7853-1c20-468a-ad91-74012e5cbdd0" providerId="ADAL" clId="{F8218F05-B283-4157-90B9-A9E5CE0AAF45}" dt="2023-02-08T15:28:11.119" v="5158" actId="21"/>
          <ac:picMkLst>
            <pc:docMk/>
            <pc:sldMk cId="3251853301" sldId="755"/>
            <ac:picMk id="4" creationId="{C7D1A5FF-5114-7BB9-712C-2732F4D84AEA}"/>
          </ac:picMkLst>
        </pc:picChg>
        <pc:picChg chg="del">
          <ac:chgData name="Vincent Bazinet" userId="884a7853-1c20-468a-ad91-74012e5cbdd0" providerId="ADAL" clId="{F8218F05-B283-4157-90B9-A9E5CE0AAF45}" dt="2023-02-08T14:11:25.800" v="5075" actId="21"/>
          <ac:picMkLst>
            <pc:docMk/>
            <pc:sldMk cId="3251853301" sldId="755"/>
            <ac:picMk id="5" creationId="{14830962-E181-5CE5-0278-A833F6929814}"/>
          </ac:picMkLst>
        </pc:picChg>
        <pc:picChg chg="del">
          <ac:chgData name="Vincent Bazinet" userId="884a7853-1c20-468a-ad91-74012e5cbdd0" providerId="ADAL" clId="{F8218F05-B283-4157-90B9-A9E5CE0AAF45}" dt="2023-02-08T14:11:25.800" v="5075" actId="21"/>
          <ac:picMkLst>
            <pc:docMk/>
            <pc:sldMk cId="3251853301" sldId="755"/>
            <ac:picMk id="6" creationId="{5A8C85AB-D19D-D534-5888-F1514FA24E54}"/>
          </ac:picMkLst>
        </pc:picChg>
        <pc:picChg chg="del">
          <ac:chgData name="Vincent Bazinet" userId="884a7853-1c20-468a-ad91-74012e5cbdd0" providerId="ADAL" clId="{F8218F05-B283-4157-90B9-A9E5CE0AAF45}" dt="2023-02-08T14:11:25.800" v="5075" actId="21"/>
          <ac:picMkLst>
            <pc:docMk/>
            <pc:sldMk cId="3251853301" sldId="755"/>
            <ac:picMk id="7" creationId="{CDA40725-CD16-8A23-4C93-584074E0267B}"/>
          </ac:picMkLst>
        </pc:picChg>
        <pc:picChg chg="del">
          <ac:chgData name="Vincent Bazinet" userId="884a7853-1c20-468a-ad91-74012e5cbdd0" providerId="ADAL" clId="{F8218F05-B283-4157-90B9-A9E5CE0AAF45}" dt="2023-02-08T14:11:25.800" v="5075" actId="21"/>
          <ac:picMkLst>
            <pc:docMk/>
            <pc:sldMk cId="3251853301" sldId="755"/>
            <ac:picMk id="11" creationId="{81BC7D3E-C0B6-D289-BE50-6FD2E8BE3A40}"/>
          </ac:picMkLst>
        </pc:picChg>
        <pc:picChg chg="add mod">
          <ac:chgData name="Vincent Bazinet" userId="884a7853-1c20-468a-ad91-74012e5cbdd0" providerId="ADAL" clId="{F8218F05-B283-4157-90B9-A9E5CE0AAF45}" dt="2023-02-08T15:28:24.839" v="5171" actId="1035"/>
          <ac:picMkLst>
            <pc:docMk/>
            <pc:sldMk cId="3251853301" sldId="755"/>
            <ac:picMk id="12" creationId="{4171E744-C540-82A7-1012-42407E2BC1B6}"/>
          </ac:picMkLst>
        </pc:picChg>
        <pc:picChg chg="add mod">
          <ac:chgData name="Vincent Bazinet" userId="884a7853-1c20-468a-ad91-74012e5cbdd0" providerId="ADAL" clId="{F8218F05-B283-4157-90B9-A9E5CE0AAF45}" dt="2023-02-08T15:28:24.839" v="5171" actId="1035"/>
          <ac:picMkLst>
            <pc:docMk/>
            <pc:sldMk cId="3251853301" sldId="755"/>
            <ac:picMk id="15" creationId="{4DC20D48-9B10-EB74-5FAD-4D8C8D824E64}"/>
          </ac:picMkLst>
        </pc:picChg>
        <pc:picChg chg="add mod">
          <ac:chgData name="Vincent Bazinet" userId="884a7853-1c20-468a-ad91-74012e5cbdd0" providerId="ADAL" clId="{F8218F05-B283-4157-90B9-A9E5CE0AAF45}" dt="2023-02-08T15:28:24.839" v="5171" actId="1035"/>
          <ac:picMkLst>
            <pc:docMk/>
            <pc:sldMk cId="3251853301" sldId="755"/>
            <ac:picMk id="17" creationId="{56E31C20-BA1E-2FAA-5258-CF61EAB0FD02}"/>
          </ac:picMkLst>
        </pc:picChg>
        <pc:picChg chg="add mod">
          <ac:chgData name="Vincent Bazinet" userId="884a7853-1c20-468a-ad91-74012e5cbdd0" providerId="ADAL" clId="{F8218F05-B283-4157-90B9-A9E5CE0AAF45}" dt="2023-02-08T15:28:24.839" v="5171" actId="1035"/>
          <ac:picMkLst>
            <pc:docMk/>
            <pc:sldMk cId="3251853301" sldId="755"/>
            <ac:picMk id="19" creationId="{8F0B181D-59AD-35DB-10D1-4A64E99BAC80}"/>
          </ac:picMkLst>
        </pc:picChg>
        <pc:picChg chg="add mod">
          <ac:chgData name="Vincent Bazinet" userId="884a7853-1c20-468a-ad91-74012e5cbdd0" providerId="ADAL" clId="{F8218F05-B283-4157-90B9-A9E5CE0AAF45}" dt="2023-02-08T15:28:24.839" v="5171" actId="1035"/>
          <ac:picMkLst>
            <pc:docMk/>
            <pc:sldMk cId="3251853301" sldId="755"/>
            <ac:picMk id="21" creationId="{21B9D77A-2A27-74AA-C51C-DDB1E7A18EF7}"/>
          </ac:picMkLst>
        </pc:picChg>
      </pc:sldChg>
      <pc:sldChg chg="addSp delSp modSp add del mod delAnim modAnim modShow">
        <pc:chgData name="Vincent Bazinet" userId="884a7853-1c20-468a-ad91-74012e5cbdd0" providerId="ADAL" clId="{F8218F05-B283-4157-90B9-A9E5CE0AAF45}" dt="2023-02-08T17:15:49.208" v="7522" actId="2696"/>
        <pc:sldMkLst>
          <pc:docMk/>
          <pc:sldMk cId="3095745998" sldId="756"/>
        </pc:sldMkLst>
        <pc:spChg chg="add del mod">
          <ac:chgData name="Vincent Bazinet" userId="884a7853-1c20-468a-ad91-74012e5cbdd0" providerId="ADAL" clId="{F8218F05-B283-4157-90B9-A9E5CE0AAF45}" dt="2023-02-08T15:31:41.772" v="5344" actId="21"/>
          <ac:spMkLst>
            <pc:docMk/>
            <pc:sldMk cId="3095745998" sldId="756"/>
            <ac:spMk id="4" creationId="{17EE1798-7033-BBEB-B3E9-F7386DBAF400}"/>
          </ac:spMkLst>
        </pc:spChg>
        <pc:spChg chg="add mod">
          <ac:chgData name="Vincent Bazinet" userId="884a7853-1c20-468a-ad91-74012e5cbdd0" providerId="ADAL" clId="{F8218F05-B283-4157-90B9-A9E5CE0AAF45}" dt="2023-02-08T16:23:28.818" v="5984" actId="14100"/>
          <ac:spMkLst>
            <pc:docMk/>
            <pc:sldMk cId="3095745998" sldId="756"/>
            <ac:spMk id="5" creationId="{FB16E9B0-BB9B-124A-331E-050B7A456659}"/>
          </ac:spMkLst>
        </pc:spChg>
        <pc:picChg chg="del">
          <ac:chgData name="Vincent Bazinet" userId="884a7853-1c20-468a-ad91-74012e5cbdd0" providerId="ADAL" clId="{F8218F05-B283-4157-90B9-A9E5CE0AAF45}" dt="2023-02-08T16:22:46.023" v="5972" actId="21"/>
          <ac:picMkLst>
            <pc:docMk/>
            <pc:sldMk cId="3095745998" sldId="756"/>
            <ac:picMk id="2" creationId="{12CC2FA3-3C22-D3B1-6A18-BC3B7F7B54F5}"/>
          </ac:picMkLst>
        </pc:picChg>
        <pc:picChg chg="add mod">
          <ac:chgData name="Vincent Bazinet" userId="884a7853-1c20-468a-ad91-74012e5cbdd0" providerId="ADAL" clId="{F8218F05-B283-4157-90B9-A9E5CE0AAF45}" dt="2023-02-08T16:22:49.581" v="5975"/>
          <ac:picMkLst>
            <pc:docMk/>
            <pc:sldMk cId="3095745998" sldId="756"/>
            <ac:picMk id="9" creationId="{C07C6404-998D-EFA2-3CEC-3F278E05225C}"/>
          </ac:picMkLst>
        </pc:picChg>
        <pc:picChg chg="mod">
          <ac:chgData name="Vincent Bazinet" userId="884a7853-1c20-468a-ad91-74012e5cbdd0" providerId="ADAL" clId="{F8218F05-B283-4157-90B9-A9E5CE0AAF45}" dt="2023-02-08T15:29:45.102" v="5173" actId="29295"/>
          <ac:picMkLst>
            <pc:docMk/>
            <pc:sldMk cId="3095745998" sldId="756"/>
            <ac:picMk id="12" creationId="{4171E744-C540-82A7-1012-42407E2BC1B6}"/>
          </ac:picMkLst>
        </pc:picChg>
        <pc:picChg chg="mod">
          <ac:chgData name="Vincent Bazinet" userId="884a7853-1c20-468a-ad91-74012e5cbdd0" providerId="ADAL" clId="{F8218F05-B283-4157-90B9-A9E5CE0AAF45}" dt="2023-02-08T15:29:48.422" v="5174" actId="29295"/>
          <ac:picMkLst>
            <pc:docMk/>
            <pc:sldMk cId="3095745998" sldId="756"/>
            <ac:picMk id="19" creationId="{8F0B181D-59AD-35DB-10D1-4A64E99BAC80}"/>
          </ac:picMkLst>
        </pc:picChg>
        <pc:picChg chg="mod">
          <ac:chgData name="Vincent Bazinet" userId="884a7853-1c20-468a-ad91-74012e5cbdd0" providerId="ADAL" clId="{F8218F05-B283-4157-90B9-A9E5CE0AAF45}" dt="2023-02-08T15:29:51.139" v="5175" actId="29295"/>
          <ac:picMkLst>
            <pc:docMk/>
            <pc:sldMk cId="3095745998" sldId="756"/>
            <ac:picMk id="21" creationId="{21B9D77A-2A27-74AA-C51C-DDB1E7A18EF7}"/>
          </ac:picMkLst>
        </pc:picChg>
        <pc:cxnChg chg="add del mod">
          <ac:chgData name="Vincent Bazinet" userId="884a7853-1c20-468a-ad91-74012e5cbdd0" providerId="ADAL" clId="{F8218F05-B283-4157-90B9-A9E5CE0AAF45}" dt="2023-02-08T16:23:05.972" v="5979" actId="21"/>
          <ac:cxnSpMkLst>
            <pc:docMk/>
            <pc:sldMk cId="3095745998" sldId="756"/>
            <ac:cxnSpMk id="7" creationId="{21CF1ACE-7A55-626A-CEA3-D7CFDA5A13F7}"/>
          </ac:cxnSpMkLst>
        </pc:cxnChg>
        <pc:cxnChg chg="add mod">
          <ac:chgData name="Vincent Bazinet" userId="884a7853-1c20-468a-ad91-74012e5cbdd0" providerId="ADAL" clId="{F8218F05-B283-4157-90B9-A9E5CE0AAF45}" dt="2023-02-08T16:23:11.070" v="5981" actId="1076"/>
          <ac:cxnSpMkLst>
            <pc:docMk/>
            <pc:sldMk cId="3095745998" sldId="756"/>
            <ac:cxnSpMk id="14" creationId="{75240A12-4B28-DE49-B4E4-CD12F37FF213}"/>
          </ac:cxnSpMkLst>
        </pc:cxnChg>
      </pc:sldChg>
      <pc:sldChg chg="addSp delSp modSp add del mod delAnim modAnim modShow">
        <pc:chgData name="Vincent Bazinet" userId="884a7853-1c20-468a-ad91-74012e5cbdd0" providerId="ADAL" clId="{F8218F05-B283-4157-90B9-A9E5CE0AAF45}" dt="2023-02-08T17:15:43.652" v="7519" actId="2696"/>
        <pc:sldMkLst>
          <pc:docMk/>
          <pc:sldMk cId="2894176531" sldId="757"/>
        </pc:sldMkLst>
        <pc:spChg chg="add mod">
          <ac:chgData name="Vincent Bazinet" userId="884a7853-1c20-468a-ad91-74012e5cbdd0" providerId="ADAL" clId="{F8218F05-B283-4157-90B9-A9E5CE0AAF45}" dt="2023-02-08T16:24:31.501" v="6017" actId="14100"/>
          <ac:spMkLst>
            <pc:docMk/>
            <pc:sldMk cId="2894176531" sldId="757"/>
            <ac:spMk id="4" creationId="{52D75A76-DA81-A544-61DC-ED53A9387F51}"/>
          </ac:spMkLst>
        </pc:spChg>
        <pc:picChg chg="del">
          <ac:chgData name="Vincent Bazinet" userId="884a7853-1c20-468a-ad91-74012e5cbdd0" providerId="ADAL" clId="{F8218F05-B283-4157-90B9-A9E5CE0AAF45}" dt="2023-02-08T16:22:43.732" v="5970" actId="21"/>
          <ac:picMkLst>
            <pc:docMk/>
            <pc:sldMk cId="2894176531" sldId="757"/>
            <ac:picMk id="2" creationId="{12CC2FA3-3C22-D3B1-6A18-BC3B7F7B54F5}"/>
          </ac:picMkLst>
        </pc:picChg>
        <pc:picChg chg="add mod">
          <ac:chgData name="Vincent Bazinet" userId="884a7853-1c20-468a-ad91-74012e5cbdd0" providerId="ADAL" clId="{F8218F05-B283-4157-90B9-A9E5CE0AAF45}" dt="2023-02-08T16:22:47.974" v="5973"/>
          <ac:picMkLst>
            <pc:docMk/>
            <pc:sldMk cId="2894176531" sldId="757"/>
            <ac:picMk id="6" creationId="{AFF55BB1-731F-6465-673C-24D099AAF61B}"/>
          </ac:picMkLst>
        </pc:picChg>
        <pc:picChg chg="mod">
          <ac:chgData name="Vincent Bazinet" userId="884a7853-1c20-468a-ad91-74012e5cbdd0" providerId="ADAL" clId="{F8218F05-B283-4157-90B9-A9E5CE0AAF45}" dt="2023-02-08T16:10:54.174" v="5505" actId="29295"/>
          <ac:picMkLst>
            <pc:docMk/>
            <pc:sldMk cId="2894176531" sldId="757"/>
            <ac:picMk id="15" creationId="{4DC20D48-9B10-EB74-5FAD-4D8C8D824E64}"/>
          </ac:picMkLst>
        </pc:picChg>
        <pc:picChg chg="mod">
          <ac:chgData name="Vincent Bazinet" userId="884a7853-1c20-468a-ad91-74012e5cbdd0" providerId="ADAL" clId="{F8218F05-B283-4157-90B9-A9E5CE0AAF45}" dt="2023-02-08T16:10:55.955" v="5506" actId="29295"/>
          <ac:picMkLst>
            <pc:docMk/>
            <pc:sldMk cId="2894176531" sldId="757"/>
            <ac:picMk id="17" creationId="{56E31C20-BA1E-2FAA-5258-CF61EAB0FD02}"/>
          </ac:picMkLst>
        </pc:picChg>
        <pc:picChg chg="mod">
          <ac:chgData name="Vincent Bazinet" userId="884a7853-1c20-468a-ad91-74012e5cbdd0" providerId="ADAL" clId="{F8218F05-B283-4157-90B9-A9E5CE0AAF45}" dt="2023-02-08T16:10:57.867" v="5507" actId="29295"/>
          <ac:picMkLst>
            <pc:docMk/>
            <pc:sldMk cId="2894176531" sldId="757"/>
            <ac:picMk id="19" creationId="{8F0B181D-59AD-35DB-10D1-4A64E99BAC80}"/>
          </ac:picMkLst>
        </pc:picChg>
        <pc:picChg chg="mod">
          <ac:chgData name="Vincent Bazinet" userId="884a7853-1c20-468a-ad91-74012e5cbdd0" providerId="ADAL" clId="{F8218F05-B283-4157-90B9-A9E5CE0AAF45}" dt="2023-02-08T16:10:59.905" v="5508" actId="29295"/>
          <ac:picMkLst>
            <pc:docMk/>
            <pc:sldMk cId="2894176531" sldId="757"/>
            <ac:picMk id="21" creationId="{21B9D77A-2A27-74AA-C51C-DDB1E7A18EF7}"/>
          </ac:picMkLst>
        </pc:picChg>
        <pc:cxnChg chg="add mod">
          <ac:chgData name="Vincent Bazinet" userId="884a7853-1c20-468a-ad91-74012e5cbdd0" providerId="ADAL" clId="{F8218F05-B283-4157-90B9-A9E5CE0AAF45}" dt="2023-02-08T16:11:08.007" v="5510" actId="1076"/>
          <ac:cxnSpMkLst>
            <pc:docMk/>
            <pc:sldMk cId="2894176531" sldId="757"/>
            <ac:cxnSpMk id="5" creationId="{8057511D-3DB5-D4E5-0508-A79C71EEF4F8}"/>
          </ac:cxnSpMkLst>
        </pc:cxnChg>
      </pc:sldChg>
      <pc:sldChg chg="addSp delSp modSp add del mod ord delAnim modAnim modShow">
        <pc:chgData name="Vincent Bazinet" userId="884a7853-1c20-468a-ad91-74012e5cbdd0" providerId="ADAL" clId="{F8218F05-B283-4157-90B9-A9E5CE0AAF45}" dt="2023-02-08T17:15:45.555" v="7520" actId="2696"/>
        <pc:sldMkLst>
          <pc:docMk/>
          <pc:sldMk cId="622373755" sldId="758"/>
        </pc:sldMkLst>
        <pc:spChg chg="add mod">
          <ac:chgData name="Vincent Bazinet" userId="884a7853-1c20-468a-ad91-74012e5cbdd0" providerId="ADAL" clId="{F8218F05-B283-4157-90B9-A9E5CE0AAF45}" dt="2023-02-08T16:24:25.303" v="6015" actId="14100"/>
          <ac:spMkLst>
            <pc:docMk/>
            <pc:sldMk cId="622373755" sldId="758"/>
            <ac:spMk id="4" creationId="{D7289D76-0786-F498-990D-7BE7539F3E05}"/>
          </ac:spMkLst>
        </pc:spChg>
        <pc:picChg chg="del">
          <ac:chgData name="Vincent Bazinet" userId="884a7853-1c20-468a-ad91-74012e5cbdd0" providerId="ADAL" clId="{F8218F05-B283-4157-90B9-A9E5CE0AAF45}" dt="2023-02-08T16:22:45.163" v="5971" actId="21"/>
          <ac:picMkLst>
            <pc:docMk/>
            <pc:sldMk cId="622373755" sldId="758"/>
            <ac:picMk id="2" creationId="{12CC2FA3-3C22-D3B1-6A18-BC3B7F7B54F5}"/>
          </ac:picMkLst>
        </pc:picChg>
        <pc:picChg chg="add mod">
          <ac:chgData name="Vincent Bazinet" userId="884a7853-1c20-468a-ad91-74012e5cbdd0" providerId="ADAL" clId="{F8218F05-B283-4157-90B9-A9E5CE0AAF45}" dt="2023-02-08T16:22:48.809" v="5974"/>
          <ac:picMkLst>
            <pc:docMk/>
            <pc:sldMk cId="622373755" sldId="758"/>
            <ac:picMk id="6" creationId="{C7776297-6F93-72DA-8B4A-96EC40B274C5}"/>
          </ac:picMkLst>
        </pc:picChg>
        <pc:picChg chg="mod">
          <ac:chgData name="Vincent Bazinet" userId="884a7853-1c20-468a-ad91-74012e5cbdd0" providerId="ADAL" clId="{F8218F05-B283-4157-90B9-A9E5CE0AAF45}" dt="2023-02-08T16:18:02.268" v="5829" actId="29295"/>
          <ac:picMkLst>
            <pc:docMk/>
            <pc:sldMk cId="622373755" sldId="758"/>
            <ac:picMk id="12" creationId="{4171E744-C540-82A7-1012-42407E2BC1B6}"/>
          </ac:picMkLst>
        </pc:picChg>
        <pc:picChg chg="mod">
          <ac:chgData name="Vincent Bazinet" userId="884a7853-1c20-468a-ad91-74012e5cbdd0" providerId="ADAL" clId="{F8218F05-B283-4157-90B9-A9E5CE0AAF45}" dt="2023-02-08T16:18:00.301" v="5828" actId="29295"/>
          <ac:picMkLst>
            <pc:docMk/>
            <pc:sldMk cId="622373755" sldId="758"/>
            <ac:picMk id="15" creationId="{4DC20D48-9B10-EB74-5FAD-4D8C8D824E64}"/>
          </ac:picMkLst>
        </pc:picChg>
        <pc:picChg chg="mod">
          <ac:chgData name="Vincent Bazinet" userId="884a7853-1c20-468a-ad91-74012e5cbdd0" providerId="ADAL" clId="{F8218F05-B283-4157-90B9-A9E5CE0AAF45}" dt="2023-02-08T16:17:58.519" v="5827" actId="29295"/>
          <ac:picMkLst>
            <pc:docMk/>
            <pc:sldMk cId="622373755" sldId="758"/>
            <ac:picMk id="17" creationId="{56E31C20-BA1E-2FAA-5258-CF61EAB0FD02}"/>
          </ac:picMkLst>
        </pc:picChg>
        <pc:picChg chg="mod">
          <ac:chgData name="Vincent Bazinet" userId="884a7853-1c20-468a-ad91-74012e5cbdd0" providerId="ADAL" clId="{F8218F05-B283-4157-90B9-A9E5CE0AAF45}" dt="2023-02-08T16:18:35.458" v="5830" actId="29295"/>
          <ac:picMkLst>
            <pc:docMk/>
            <pc:sldMk cId="622373755" sldId="758"/>
            <ac:picMk id="21" creationId="{21B9D77A-2A27-74AA-C51C-DDB1E7A18EF7}"/>
          </ac:picMkLst>
        </pc:picChg>
        <pc:cxnChg chg="add mod">
          <ac:chgData name="Vincent Bazinet" userId="884a7853-1c20-468a-ad91-74012e5cbdd0" providerId="ADAL" clId="{F8218F05-B283-4157-90B9-A9E5CE0AAF45}" dt="2023-02-08T16:21:21.260" v="5964" actId="1076"/>
          <ac:cxnSpMkLst>
            <pc:docMk/>
            <pc:sldMk cId="622373755" sldId="758"/>
            <ac:cxnSpMk id="5" creationId="{16A4D7CF-FAFB-4F5D-5789-0A3F54E48FC8}"/>
          </ac:cxnSpMkLst>
        </pc:cxnChg>
      </pc:sldChg>
      <pc:sldChg chg="addSp delSp modSp add del mod ord delAnim modAnim modShow">
        <pc:chgData name="Vincent Bazinet" userId="884a7853-1c20-468a-ad91-74012e5cbdd0" providerId="ADAL" clId="{F8218F05-B283-4157-90B9-A9E5CE0AAF45}" dt="2023-02-08T17:15:47.408" v="7521" actId="2696"/>
        <pc:sldMkLst>
          <pc:docMk/>
          <pc:sldMk cId="3118035993" sldId="759"/>
        </pc:sldMkLst>
        <pc:spChg chg="add mod">
          <ac:chgData name="Vincent Bazinet" userId="884a7853-1c20-468a-ad91-74012e5cbdd0" providerId="ADAL" clId="{F8218F05-B283-4157-90B9-A9E5CE0AAF45}" dt="2023-02-08T16:26:55.908" v="6119" actId="14100"/>
          <ac:spMkLst>
            <pc:docMk/>
            <pc:sldMk cId="3118035993" sldId="759"/>
            <ac:spMk id="5" creationId="{BB2D6276-4F39-EA47-9799-E970518C0CD2}"/>
          </ac:spMkLst>
        </pc:spChg>
        <pc:spChg chg="add del mod">
          <ac:chgData name="Vincent Bazinet" userId="884a7853-1c20-468a-ad91-74012e5cbdd0" providerId="ADAL" clId="{F8218F05-B283-4157-90B9-A9E5CE0AAF45}" dt="2023-02-08T16:34:22.867" v="6155" actId="21"/>
          <ac:spMkLst>
            <pc:docMk/>
            <pc:sldMk cId="3118035993" sldId="759"/>
            <ac:spMk id="10" creationId="{73F5D1C5-66D0-1217-9652-CF9307BC4E97}"/>
          </ac:spMkLst>
        </pc:spChg>
        <pc:picChg chg="del">
          <ac:chgData name="Vincent Bazinet" userId="884a7853-1c20-468a-ad91-74012e5cbdd0" providerId="ADAL" clId="{F8218F05-B283-4157-90B9-A9E5CE0AAF45}" dt="2023-02-08T16:25:09.204" v="6024" actId="21"/>
          <ac:picMkLst>
            <pc:docMk/>
            <pc:sldMk cId="3118035993" sldId="759"/>
            <ac:picMk id="2" creationId="{12CC2FA3-3C22-D3B1-6A18-BC3B7F7B54F5}"/>
          </ac:picMkLst>
        </pc:picChg>
        <pc:picChg chg="add mod">
          <ac:chgData name="Vincent Bazinet" userId="884a7853-1c20-468a-ad91-74012e5cbdd0" providerId="ADAL" clId="{F8218F05-B283-4157-90B9-A9E5CE0AAF45}" dt="2023-02-08T16:25:10.645" v="6025"/>
          <ac:picMkLst>
            <pc:docMk/>
            <pc:sldMk cId="3118035993" sldId="759"/>
            <ac:picMk id="4" creationId="{57E60463-99AD-28C9-A843-BDA3C7A72798}"/>
          </ac:picMkLst>
        </pc:picChg>
        <pc:picChg chg="mod">
          <ac:chgData name="Vincent Bazinet" userId="884a7853-1c20-468a-ad91-74012e5cbdd0" providerId="ADAL" clId="{F8218F05-B283-4157-90B9-A9E5CE0AAF45}" dt="2023-02-08T16:24:46.785" v="6022" actId="29295"/>
          <ac:picMkLst>
            <pc:docMk/>
            <pc:sldMk cId="3118035993" sldId="759"/>
            <ac:picMk id="12" creationId="{4171E744-C540-82A7-1012-42407E2BC1B6}"/>
          </ac:picMkLst>
        </pc:picChg>
        <pc:picChg chg="mod">
          <ac:chgData name="Vincent Bazinet" userId="884a7853-1c20-468a-ad91-74012e5cbdd0" providerId="ADAL" clId="{F8218F05-B283-4157-90B9-A9E5CE0AAF45}" dt="2023-02-08T16:24:45.123" v="6021" actId="29295"/>
          <ac:picMkLst>
            <pc:docMk/>
            <pc:sldMk cId="3118035993" sldId="759"/>
            <ac:picMk id="15" creationId="{4DC20D48-9B10-EB74-5FAD-4D8C8D824E64}"/>
          </ac:picMkLst>
        </pc:picChg>
        <pc:picChg chg="mod">
          <ac:chgData name="Vincent Bazinet" userId="884a7853-1c20-468a-ad91-74012e5cbdd0" providerId="ADAL" clId="{F8218F05-B283-4157-90B9-A9E5CE0AAF45}" dt="2023-02-08T16:24:43.457" v="6020" actId="29295"/>
          <ac:picMkLst>
            <pc:docMk/>
            <pc:sldMk cId="3118035993" sldId="759"/>
            <ac:picMk id="17" creationId="{56E31C20-BA1E-2FAA-5258-CF61EAB0FD02}"/>
          </ac:picMkLst>
        </pc:picChg>
        <pc:picChg chg="mod">
          <ac:chgData name="Vincent Bazinet" userId="884a7853-1c20-468a-ad91-74012e5cbdd0" providerId="ADAL" clId="{F8218F05-B283-4157-90B9-A9E5CE0AAF45}" dt="2023-02-08T16:24:48.699" v="6023" actId="29295"/>
          <ac:picMkLst>
            <pc:docMk/>
            <pc:sldMk cId="3118035993" sldId="759"/>
            <ac:picMk id="19" creationId="{8F0B181D-59AD-35DB-10D1-4A64E99BAC80}"/>
          </ac:picMkLst>
        </pc:picChg>
        <pc:cxnChg chg="add mod">
          <ac:chgData name="Vincent Bazinet" userId="884a7853-1c20-468a-ad91-74012e5cbdd0" providerId="ADAL" clId="{F8218F05-B283-4157-90B9-A9E5CE0AAF45}" dt="2023-02-08T16:27:03.273" v="6121" actId="1076"/>
          <ac:cxnSpMkLst>
            <pc:docMk/>
            <pc:sldMk cId="3118035993" sldId="759"/>
            <ac:cxnSpMk id="6" creationId="{BCB425BB-F767-CAA4-8471-70AE73626F8B}"/>
          </ac:cxnSpMkLst>
        </pc:cxnChg>
      </pc:sldChg>
      <pc:sldChg chg="addSp delSp modSp add del mod delAnim modShow">
        <pc:chgData name="Vincent Bazinet" userId="884a7853-1c20-468a-ad91-74012e5cbdd0" providerId="ADAL" clId="{F8218F05-B283-4157-90B9-A9E5CE0AAF45}" dt="2023-02-08T17:15:50.952" v="7523" actId="2696"/>
        <pc:sldMkLst>
          <pc:docMk/>
          <pc:sldMk cId="2525344303" sldId="760"/>
        </pc:sldMkLst>
        <pc:spChg chg="del">
          <ac:chgData name="Vincent Bazinet" userId="884a7853-1c20-468a-ad91-74012e5cbdd0" providerId="ADAL" clId="{F8218F05-B283-4157-90B9-A9E5CE0AAF45}" dt="2023-02-08T16:30:14.328" v="6149" actId="21"/>
          <ac:spMkLst>
            <pc:docMk/>
            <pc:sldMk cId="2525344303" sldId="760"/>
            <ac:spMk id="3" creationId="{B53590BC-75EB-E4F0-AAA8-8F400145AC2E}"/>
          </ac:spMkLst>
        </pc:spChg>
        <pc:spChg chg="del">
          <ac:chgData name="Vincent Bazinet" userId="884a7853-1c20-468a-ad91-74012e5cbdd0" providerId="ADAL" clId="{F8218F05-B283-4157-90B9-A9E5CE0AAF45}" dt="2023-02-08T16:30:17.388" v="6151" actId="21"/>
          <ac:spMkLst>
            <pc:docMk/>
            <pc:sldMk cId="2525344303" sldId="760"/>
            <ac:spMk id="5" creationId="{FB16E9B0-BB9B-124A-331E-050B7A456659}"/>
          </ac:spMkLst>
        </pc:spChg>
        <pc:spChg chg="mod">
          <ac:chgData name="Vincent Bazinet" userId="884a7853-1c20-468a-ad91-74012e5cbdd0" providerId="ADAL" clId="{F8218F05-B283-4157-90B9-A9E5CE0AAF45}" dt="2023-02-08T16:30:11.501" v="6147" actId="20577"/>
          <ac:spMkLst>
            <pc:docMk/>
            <pc:sldMk cId="2525344303" sldId="760"/>
            <ac:spMk id="10" creationId="{73F5D1C5-66D0-1217-9652-CF9307BC4E97}"/>
          </ac:spMkLst>
        </pc:spChg>
        <pc:picChg chg="add del mod">
          <ac:chgData name="Vincent Bazinet" userId="884a7853-1c20-468a-ad91-74012e5cbdd0" providerId="ADAL" clId="{F8218F05-B283-4157-90B9-A9E5CE0AAF45}" dt="2023-02-08T16:39:35.924" v="6189" actId="21"/>
          <ac:picMkLst>
            <pc:docMk/>
            <pc:sldMk cId="2525344303" sldId="760"/>
            <ac:picMk id="2" creationId="{0256CE60-E378-DC1A-37B9-E20BBBB3102A}"/>
          </ac:picMkLst>
        </pc:picChg>
        <pc:picChg chg="add del mod">
          <ac:chgData name="Vincent Bazinet" userId="884a7853-1c20-468a-ad91-74012e5cbdd0" providerId="ADAL" clId="{F8218F05-B283-4157-90B9-A9E5CE0AAF45}" dt="2023-02-08T16:39:35.426" v="6188" actId="21"/>
          <ac:picMkLst>
            <pc:docMk/>
            <pc:sldMk cId="2525344303" sldId="760"/>
            <ac:picMk id="4" creationId="{647F7906-E8EC-5515-D46A-50CA6D614962}"/>
          </ac:picMkLst>
        </pc:picChg>
        <pc:picChg chg="add del mod">
          <ac:chgData name="Vincent Bazinet" userId="884a7853-1c20-468a-ad91-74012e5cbdd0" providerId="ADAL" clId="{F8218F05-B283-4157-90B9-A9E5CE0AAF45}" dt="2023-02-08T16:39:36.449" v="6190" actId="21"/>
          <ac:picMkLst>
            <pc:docMk/>
            <pc:sldMk cId="2525344303" sldId="760"/>
            <ac:picMk id="6" creationId="{10A17F36-084B-C2B5-1263-4631ABA15BA1}"/>
          </ac:picMkLst>
        </pc:picChg>
        <pc:picChg chg="del">
          <ac:chgData name="Vincent Bazinet" userId="884a7853-1c20-468a-ad91-74012e5cbdd0" providerId="ADAL" clId="{F8218F05-B283-4157-90B9-A9E5CE0AAF45}" dt="2023-02-08T16:30:13.419" v="6148" actId="21"/>
          <ac:picMkLst>
            <pc:docMk/>
            <pc:sldMk cId="2525344303" sldId="760"/>
            <ac:picMk id="9" creationId="{C07C6404-998D-EFA2-3CEC-3F278E05225C}"/>
          </ac:picMkLst>
        </pc:picChg>
        <pc:picChg chg="add del mod">
          <ac:chgData name="Vincent Bazinet" userId="884a7853-1c20-468a-ad91-74012e5cbdd0" providerId="ADAL" clId="{F8218F05-B283-4157-90B9-A9E5CE0AAF45}" dt="2023-02-08T16:34:46.622" v="6164" actId="21"/>
          <ac:picMkLst>
            <pc:docMk/>
            <pc:sldMk cId="2525344303" sldId="760"/>
            <ac:picMk id="11" creationId="{FDB65554-1489-5B95-B157-8333332B2F0A}"/>
          </ac:picMkLst>
        </pc:picChg>
        <pc:picChg chg="del">
          <ac:chgData name="Vincent Bazinet" userId="884a7853-1c20-468a-ad91-74012e5cbdd0" providerId="ADAL" clId="{F8218F05-B283-4157-90B9-A9E5CE0AAF45}" dt="2023-02-08T16:30:16.015" v="6150" actId="21"/>
          <ac:picMkLst>
            <pc:docMk/>
            <pc:sldMk cId="2525344303" sldId="760"/>
            <ac:picMk id="12" creationId="{4171E744-C540-82A7-1012-42407E2BC1B6}"/>
          </ac:picMkLst>
        </pc:picChg>
        <pc:picChg chg="del">
          <ac:chgData name="Vincent Bazinet" userId="884a7853-1c20-468a-ad91-74012e5cbdd0" providerId="ADAL" clId="{F8218F05-B283-4157-90B9-A9E5CE0AAF45}" dt="2023-02-08T16:30:16.015" v="6150" actId="21"/>
          <ac:picMkLst>
            <pc:docMk/>
            <pc:sldMk cId="2525344303" sldId="760"/>
            <ac:picMk id="15" creationId="{4DC20D48-9B10-EB74-5FAD-4D8C8D824E64}"/>
          </ac:picMkLst>
        </pc:picChg>
        <pc:picChg chg="del">
          <ac:chgData name="Vincent Bazinet" userId="884a7853-1c20-468a-ad91-74012e5cbdd0" providerId="ADAL" clId="{F8218F05-B283-4157-90B9-A9E5CE0AAF45}" dt="2023-02-08T16:30:16.015" v="6150" actId="21"/>
          <ac:picMkLst>
            <pc:docMk/>
            <pc:sldMk cId="2525344303" sldId="760"/>
            <ac:picMk id="17" creationId="{56E31C20-BA1E-2FAA-5258-CF61EAB0FD02}"/>
          </ac:picMkLst>
        </pc:picChg>
        <pc:picChg chg="add del mod">
          <ac:chgData name="Vincent Bazinet" userId="884a7853-1c20-468a-ad91-74012e5cbdd0" providerId="ADAL" clId="{F8218F05-B283-4157-90B9-A9E5CE0AAF45}" dt="2023-02-08T16:37:08.941" v="6169" actId="21"/>
          <ac:picMkLst>
            <pc:docMk/>
            <pc:sldMk cId="2525344303" sldId="760"/>
            <ac:picMk id="18" creationId="{2EC4FE79-3882-BAE4-4A05-3BA15E9449DB}"/>
          </ac:picMkLst>
        </pc:picChg>
        <pc:picChg chg="del">
          <ac:chgData name="Vincent Bazinet" userId="884a7853-1c20-468a-ad91-74012e5cbdd0" providerId="ADAL" clId="{F8218F05-B283-4157-90B9-A9E5CE0AAF45}" dt="2023-02-08T16:30:16.015" v="6150" actId="21"/>
          <ac:picMkLst>
            <pc:docMk/>
            <pc:sldMk cId="2525344303" sldId="760"/>
            <ac:picMk id="19" creationId="{8F0B181D-59AD-35DB-10D1-4A64E99BAC80}"/>
          </ac:picMkLst>
        </pc:picChg>
        <pc:picChg chg="del">
          <ac:chgData name="Vincent Bazinet" userId="884a7853-1c20-468a-ad91-74012e5cbdd0" providerId="ADAL" clId="{F8218F05-B283-4157-90B9-A9E5CE0AAF45}" dt="2023-02-08T16:30:16.015" v="6150" actId="21"/>
          <ac:picMkLst>
            <pc:docMk/>
            <pc:sldMk cId="2525344303" sldId="760"/>
            <ac:picMk id="21" creationId="{21B9D77A-2A27-74AA-C51C-DDB1E7A18EF7}"/>
          </ac:picMkLst>
        </pc:picChg>
        <pc:picChg chg="add mod ord">
          <ac:chgData name="Vincent Bazinet" userId="884a7853-1c20-468a-ad91-74012e5cbdd0" providerId="ADAL" clId="{F8218F05-B283-4157-90B9-A9E5CE0AAF45}" dt="2023-02-08T16:39:33.927" v="6187" actId="167"/>
          <ac:picMkLst>
            <pc:docMk/>
            <pc:sldMk cId="2525344303" sldId="760"/>
            <ac:picMk id="22" creationId="{A102A853-5225-2842-E3D8-51679D66F10E}"/>
          </ac:picMkLst>
        </pc:picChg>
        <pc:picChg chg="add mod ord">
          <ac:chgData name="Vincent Bazinet" userId="884a7853-1c20-468a-ad91-74012e5cbdd0" providerId="ADAL" clId="{F8218F05-B283-4157-90B9-A9E5CE0AAF45}" dt="2023-02-08T16:39:33.927" v="6187" actId="167"/>
          <ac:picMkLst>
            <pc:docMk/>
            <pc:sldMk cId="2525344303" sldId="760"/>
            <ac:picMk id="24" creationId="{C8E8B5B0-757C-FC9E-B7E4-52D9AEEA96FE}"/>
          </ac:picMkLst>
        </pc:picChg>
        <pc:picChg chg="add mod ord">
          <ac:chgData name="Vincent Bazinet" userId="884a7853-1c20-468a-ad91-74012e5cbdd0" providerId="ADAL" clId="{F8218F05-B283-4157-90B9-A9E5CE0AAF45}" dt="2023-02-08T16:39:33.927" v="6187" actId="167"/>
          <ac:picMkLst>
            <pc:docMk/>
            <pc:sldMk cId="2525344303" sldId="760"/>
            <ac:picMk id="26" creationId="{678A1ACB-FDE1-DF96-63FC-C5286D99B194}"/>
          </ac:picMkLst>
        </pc:picChg>
        <pc:cxnChg chg="del">
          <ac:chgData name="Vincent Bazinet" userId="884a7853-1c20-468a-ad91-74012e5cbdd0" providerId="ADAL" clId="{F8218F05-B283-4157-90B9-A9E5CE0AAF45}" dt="2023-02-08T16:30:17.388" v="6151" actId="21"/>
          <ac:cxnSpMkLst>
            <pc:docMk/>
            <pc:sldMk cId="2525344303" sldId="760"/>
            <ac:cxnSpMk id="14" creationId="{75240A12-4B28-DE49-B4E4-CD12F37FF213}"/>
          </ac:cxnSpMkLst>
        </pc:cxnChg>
      </pc:sldChg>
      <pc:sldChg chg="add del">
        <pc:chgData name="Vincent Bazinet" userId="884a7853-1c20-468a-ad91-74012e5cbdd0" providerId="ADAL" clId="{F8218F05-B283-4157-90B9-A9E5CE0AAF45}" dt="2023-02-08T17:15:35.977" v="7515" actId="2696"/>
        <pc:sldMkLst>
          <pc:docMk/>
          <pc:sldMk cId="302770266" sldId="761"/>
        </pc:sldMkLst>
      </pc:sldChg>
      <pc:sldChg chg="addSp delSp modSp add mod modNotesTx">
        <pc:chgData name="Vincent Bazinet" userId="884a7853-1c20-468a-ad91-74012e5cbdd0" providerId="ADAL" clId="{F8218F05-B283-4157-90B9-A9E5CE0AAF45}" dt="2023-02-10T03:41:43.514" v="11419" actId="20577"/>
        <pc:sldMkLst>
          <pc:docMk/>
          <pc:sldMk cId="2576263868" sldId="762"/>
        </pc:sldMkLst>
        <pc:spChg chg="add mod">
          <ac:chgData name="Vincent Bazinet" userId="884a7853-1c20-468a-ad91-74012e5cbdd0" providerId="ADAL" clId="{F8218F05-B283-4157-90B9-A9E5CE0AAF45}" dt="2023-02-08T16:44:55.920" v="6310" actId="1076"/>
          <ac:spMkLst>
            <pc:docMk/>
            <pc:sldMk cId="2576263868" sldId="762"/>
            <ac:spMk id="2" creationId="{489AFA95-A441-3316-B7D0-F6B9F241E06D}"/>
          </ac:spMkLst>
        </pc:spChg>
        <pc:spChg chg="add mod">
          <ac:chgData name="Vincent Bazinet" userId="884a7853-1c20-468a-ad91-74012e5cbdd0" providerId="ADAL" clId="{F8218F05-B283-4157-90B9-A9E5CE0AAF45}" dt="2023-02-08T16:48:48.771" v="6356" actId="1076"/>
          <ac:spMkLst>
            <pc:docMk/>
            <pc:sldMk cId="2576263868" sldId="762"/>
            <ac:spMk id="3" creationId="{7FFE7577-FEEF-13EE-9C47-949C394007F4}"/>
          </ac:spMkLst>
        </pc:spChg>
        <pc:spChg chg="add mod">
          <ac:chgData name="Vincent Bazinet" userId="884a7853-1c20-468a-ad91-74012e5cbdd0" providerId="ADAL" clId="{F8218F05-B283-4157-90B9-A9E5CE0AAF45}" dt="2023-02-09T00:35:13.909" v="10717"/>
          <ac:spMkLst>
            <pc:docMk/>
            <pc:sldMk cId="2576263868" sldId="762"/>
            <ac:spMk id="27" creationId="{B259A38F-DA48-EF0D-B74E-C4239189A9CC}"/>
          </ac:spMkLst>
        </pc:spChg>
        <pc:picChg chg="del mod">
          <ac:chgData name="Vincent Bazinet" userId="884a7853-1c20-468a-ad91-74012e5cbdd0" providerId="ADAL" clId="{F8218F05-B283-4157-90B9-A9E5CE0AAF45}" dt="2023-02-08T16:48:39.238" v="6353" actId="21"/>
          <ac:picMkLst>
            <pc:docMk/>
            <pc:sldMk cId="2576263868" sldId="762"/>
            <ac:picMk id="5" creationId="{14830962-E181-5CE5-0278-A833F6929814}"/>
          </ac:picMkLst>
        </pc:picChg>
        <pc:picChg chg="del mod">
          <ac:chgData name="Vincent Bazinet" userId="884a7853-1c20-468a-ad91-74012e5cbdd0" providerId="ADAL" clId="{F8218F05-B283-4157-90B9-A9E5CE0AAF45}" dt="2023-02-08T16:48:39.238" v="6353" actId="21"/>
          <ac:picMkLst>
            <pc:docMk/>
            <pc:sldMk cId="2576263868" sldId="762"/>
            <ac:picMk id="6" creationId="{5A8C85AB-D19D-D534-5888-F1514FA24E54}"/>
          </ac:picMkLst>
        </pc:picChg>
        <pc:picChg chg="del mod">
          <ac:chgData name="Vincent Bazinet" userId="884a7853-1c20-468a-ad91-74012e5cbdd0" providerId="ADAL" clId="{F8218F05-B283-4157-90B9-A9E5CE0AAF45}" dt="2023-02-08T16:48:39.238" v="6353" actId="21"/>
          <ac:picMkLst>
            <pc:docMk/>
            <pc:sldMk cId="2576263868" sldId="762"/>
            <ac:picMk id="7" creationId="{CDA40725-CD16-8A23-4C93-584074E0267B}"/>
          </ac:picMkLst>
        </pc:picChg>
        <pc:picChg chg="del mod">
          <ac:chgData name="Vincent Bazinet" userId="884a7853-1c20-468a-ad91-74012e5cbdd0" providerId="ADAL" clId="{F8218F05-B283-4157-90B9-A9E5CE0AAF45}" dt="2023-02-08T16:48:39.238" v="6353" actId="21"/>
          <ac:picMkLst>
            <pc:docMk/>
            <pc:sldMk cId="2576263868" sldId="762"/>
            <ac:picMk id="11" creationId="{81BC7D3E-C0B6-D289-BE50-6FD2E8BE3A40}"/>
          </ac:picMkLst>
        </pc:picChg>
        <pc:picChg chg="add del mod">
          <ac:chgData name="Vincent Bazinet" userId="884a7853-1c20-468a-ad91-74012e5cbdd0" providerId="ADAL" clId="{F8218F05-B283-4157-90B9-A9E5CE0AAF45}" dt="2023-02-08T16:48:58.855" v="6366" actId="21"/>
          <ac:picMkLst>
            <pc:docMk/>
            <pc:sldMk cId="2576263868" sldId="762"/>
            <ac:picMk id="15" creationId="{3DDF76C9-5E18-5D3E-784B-B3528001ECF3}"/>
          </ac:picMkLst>
        </pc:picChg>
        <pc:picChg chg="add del mod">
          <ac:chgData name="Vincent Bazinet" userId="884a7853-1c20-468a-ad91-74012e5cbdd0" providerId="ADAL" clId="{F8218F05-B283-4157-90B9-A9E5CE0AAF45}" dt="2023-02-08T16:48:58.855" v="6366" actId="21"/>
          <ac:picMkLst>
            <pc:docMk/>
            <pc:sldMk cId="2576263868" sldId="762"/>
            <ac:picMk id="16" creationId="{70A47F18-E072-7BB1-B063-7FDC440E9FC8}"/>
          </ac:picMkLst>
        </pc:picChg>
        <pc:picChg chg="add del mod">
          <ac:chgData name="Vincent Bazinet" userId="884a7853-1c20-468a-ad91-74012e5cbdd0" providerId="ADAL" clId="{F8218F05-B283-4157-90B9-A9E5CE0AAF45}" dt="2023-02-08T16:48:58.855" v="6366" actId="21"/>
          <ac:picMkLst>
            <pc:docMk/>
            <pc:sldMk cId="2576263868" sldId="762"/>
            <ac:picMk id="17" creationId="{726701F3-A8BF-70A7-6B57-379EC6C5C959}"/>
          </ac:picMkLst>
        </pc:picChg>
        <pc:picChg chg="add del mod">
          <ac:chgData name="Vincent Bazinet" userId="884a7853-1c20-468a-ad91-74012e5cbdd0" providerId="ADAL" clId="{F8218F05-B283-4157-90B9-A9E5CE0AAF45}" dt="2023-02-08T16:48:58.855" v="6366" actId="21"/>
          <ac:picMkLst>
            <pc:docMk/>
            <pc:sldMk cId="2576263868" sldId="762"/>
            <ac:picMk id="18" creationId="{BBA39D3F-7637-43C7-159F-3899EBA1BA55}"/>
          </ac:picMkLst>
        </pc:picChg>
        <pc:picChg chg="add mod">
          <ac:chgData name="Vincent Bazinet" userId="884a7853-1c20-468a-ad91-74012e5cbdd0" providerId="ADAL" clId="{F8218F05-B283-4157-90B9-A9E5CE0AAF45}" dt="2023-02-08T16:49:01.469" v="6367"/>
          <ac:picMkLst>
            <pc:docMk/>
            <pc:sldMk cId="2576263868" sldId="762"/>
            <ac:picMk id="19" creationId="{4DD16AD6-4494-EE78-43A5-BF8CEDD5A621}"/>
          </ac:picMkLst>
        </pc:picChg>
        <pc:picChg chg="add mod">
          <ac:chgData name="Vincent Bazinet" userId="884a7853-1c20-468a-ad91-74012e5cbdd0" providerId="ADAL" clId="{F8218F05-B283-4157-90B9-A9E5CE0AAF45}" dt="2023-02-08T16:51:36.537" v="6411" actId="29295"/>
          <ac:picMkLst>
            <pc:docMk/>
            <pc:sldMk cId="2576263868" sldId="762"/>
            <ac:picMk id="20" creationId="{35A9E18B-25AC-AF90-59CF-B2E61415410C}"/>
          </ac:picMkLst>
        </pc:picChg>
        <pc:picChg chg="add mod">
          <ac:chgData name="Vincent Bazinet" userId="884a7853-1c20-468a-ad91-74012e5cbdd0" providerId="ADAL" clId="{F8218F05-B283-4157-90B9-A9E5CE0AAF45}" dt="2023-02-08T16:51:35.031" v="6410" actId="29295"/>
          <ac:picMkLst>
            <pc:docMk/>
            <pc:sldMk cId="2576263868" sldId="762"/>
            <ac:picMk id="21" creationId="{B3E50F5B-BA97-10C5-9324-CBA2CA253B5D}"/>
          </ac:picMkLst>
        </pc:picChg>
        <pc:picChg chg="add mod">
          <ac:chgData name="Vincent Bazinet" userId="884a7853-1c20-468a-ad91-74012e5cbdd0" providerId="ADAL" clId="{F8218F05-B283-4157-90B9-A9E5CE0AAF45}" dt="2023-02-08T16:49:01.469" v="6367"/>
          <ac:picMkLst>
            <pc:docMk/>
            <pc:sldMk cId="2576263868" sldId="762"/>
            <ac:picMk id="22" creationId="{3A1B3591-453A-9FDA-AA19-F05A09E0D8E6}"/>
          </ac:picMkLst>
        </pc:picChg>
        <pc:cxnChg chg="add del mod">
          <ac:chgData name="Vincent Bazinet" userId="884a7853-1c20-468a-ad91-74012e5cbdd0" providerId="ADAL" clId="{F8218F05-B283-4157-90B9-A9E5CE0AAF45}" dt="2023-02-08T16:49:06.249" v="6369" actId="21"/>
          <ac:cxnSpMkLst>
            <pc:docMk/>
            <pc:sldMk cId="2576263868" sldId="762"/>
            <ac:cxnSpMk id="9" creationId="{2828298E-0095-E82B-4294-E42098FF5F0D}"/>
          </ac:cxnSpMkLst>
        </pc:cxnChg>
        <pc:cxnChg chg="add del mod">
          <ac:chgData name="Vincent Bazinet" userId="884a7853-1c20-468a-ad91-74012e5cbdd0" providerId="ADAL" clId="{F8218F05-B283-4157-90B9-A9E5CE0AAF45}" dt="2023-02-08T16:49:06.955" v="6370" actId="21"/>
          <ac:cxnSpMkLst>
            <pc:docMk/>
            <pc:sldMk cId="2576263868" sldId="762"/>
            <ac:cxnSpMk id="14" creationId="{D645EB64-B025-0F09-E606-0FB5A2D5B69E}"/>
          </ac:cxnSpMkLst>
        </pc:cxnChg>
        <pc:cxnChg chg="add mod">
          <ac:chgData name="Vincent Bazinet" userId="884a7853-1c20-468a-ad91-74012e5cbdd0" providerId="ADAL" clId="{F8218F05-B283-4157-90B9-A9E5CE0AAF45}" dt="2023-02-08T16:49:22.298" v="6374" actId="13822"/>
          <ac:cxnSpMkLst>
            <pc:docMk/>
            <pc:sldMk cId="2576263868" sldId="762"/>
            <ac:cxnSpMk id="24" creationId="{03F519DF-8F16-BD47-CA63-D7138A648797}"/>
          </ac:cxnSpMkLst>
        </pc:cxnChg>
        <pc:cxnChg chg="add mod">
          <ac:chgData name="Vincent Bazinet" userId="884a7853-1c20-468a-ad91-74012e5cbdd0" providerId="ADAL" clId="{F8218F05-B283-4157-90B9-A9E5CE0AAF45}" dt="2023-02-08T16:49:27.226" v="6376" actId="13822"/>
          <ac:cxnSpMkLst>
            <pc:docMk/>
            <pc:sldMk cId="2576263868" sldId="762"/>
            <ac:cxnSpMk id="26" creationId="{EE7A9223-EDAA-1739-A381-ED5DC1D4CAD2}"/>
          </ac:cxnSpMkLst>
        </pc:cxnChg>
      </pc:sldChg>
      <pc:sldChg chg="addSp delSp modSp add mod ord modAnim modNotesTx">
        <pc:chgData name="Vincent Bazinet" userId="884a7853-1c20-468a-ad91-74012e5cbdd0" providerId="ADAL" clId="{F8218F05-B283-4157-90B9-A9E5CE0AAF45}" dt="2023-02-10T03:41:45.304" v="11420" actId="20577"/>
        <pc:sldMkLst>
          <pc:docMk/>
          <pc:sldMk cId="1230936203" sldId="763"/>
        </pc:sldMkLst>
        <pc:spChg chg="add mod ord">
          <ac:chgData name="Vincent Bazinet" userId="884a7853-1c20-468a-ad91-74012e5cbdd0" providerId="ADAL" clId="{F8218F05-B283-4157-90B9-A9E5CE0AAF45}" dt="2023-02-09T00:33:51.901" v="10674" actId="114"/>
          <ac:spMkLst>
            <pc:docMk/>
            <pc:sldMk cId="1230936203" sldId="763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9T00:35:15.240" v="10718"/>
          <ac:spMkLst>
            <pc:docMk/>
            <pc:sldMk cId="1230936203" sldId="763"/>
            <ac:spMk id="15" creationId="{7AF892DB-48CD-4AAB-24E8-282D00186565}"/>
          </ac:spMkLst>
        </pc:spChg>
        <pc:spChg chg="del">
          <ac:chgData name="Vincent Bazinet" userId="884a7853-1c20-468a-ad91-74012e5cbdd0" providerId="ADAL" clId="{F8218F05-B283-4157-90B9-A9E5CE0AAF45}" dt="2023-02-08T16:46:33.604" v="6324" actId="21"/>
          <ac:spMkLst>
            <pc:docMk/>
            <pc:sldMk cId="1230936203" sldId="763"/>
            <ac:spMk id="39" creationId="{8B063FA9-6413-C090-8E85-7CC88193AD67}"/>
          </ac:spMkLst>
        </pc:spChg>
        <pc:picChg chg="add mod">
          <ac:chgData name="Vincent Bazinet" userId="884a7853-1c20-468a-ad91-74012e5cbdd0" providerId="ADAL" clId="{F8218F05-B283-4157-90B9-A9E5CE0AAF45}" dt="2023-02-08T16:46:18.647" v="6321" actId="1076"/>
          <ac:picMkLst>
            <pc:docMk/>
            <pc:sldMk cId="1230936203" sldId="763"/>
            <ac:picMk id="2" creationId="{F4A5B6FD-A7E7-260A-9F7B-2C1854D74521}"/>
          </ac:picMkLst>
        </pc:picChg>
        <pc:picChg chg="add del mod">
          <ac:chgData name="Vincent Bazinet" userId="884a7853-1c20-468a-ad91-74012e5cbdd0" providerId="ADAL" clId="{F8218F05-B283-4157-90B9-A9E5CE0AAF45}" dt="2023-02-08T16:49:10.999" v="6371" actId="21"/>
          <ac:picMkLst>
            <pc:docMk/>
            <pc:sldMk cId="1230936203" sldId="763"/>
            <ac:picMk id="4" creationId="{E67F4341-3E49-93D9-7C4A-8D52C97DEFC1}"/>
          </ac:picMkLst>
        </pc:picChg>
        <pc:picChg chg="add del mod">
          <ac:chgData name="Vincent Bazinet" userId="884a7853-1c20-468a-ad91-74012e5cbdd0" providerId="ADAL" clId="{F8218F05-B283-4157-90B9-A9E5CE0AAF45}" dt="2023-02-08T16:49:10.999" v="6371" actId="21"/>
          <ac:picMkLst>
            <pc:docMk/>
            <pc:sldMk cId="1230936203" sldId="763"/>
            <ac:picMk id="5" creationId="{5D6442B9-B3B7-B809-5997-AA24BE84CAF2}"/>
          </ac:picMkLst>
        </pc:picChg>
        <pc:picChg chg="add del mod">
          <ac:chgData name="Vincent Bazinet" userId="884a7853-1c20-468a-ad91-74012e5cbdd0" providerId="ADAL" clId="{F8218F05-B283-4157-90B9-A9E5CE0AAF45}" dt="2023-02-08T16:49:10.999" v="6371" actId="21"/>
          <ac:picMkLst>
            <pc:docMk/>
            <pc:sldMk cId="1230936203" sldId="763"/>
            <ac:picMk id="6" creationId="{B5F0A2EA-AEFA-B19A-41B2-191003EB2F49}"/>
          </ac:picMkLst>
        </pc:picChg>
        <pc:picChg chg="add del mod">
          <ac:chgData name="Vincent Bazinet" userId="884a7853-1c20-468a-ad91-74012e5cbdd0" providerId="ADAL" clId="{F8218F05-B283-4157-90B9-A9E5CE0AAF45}" dt="2023-02-08T16:49:10.999" v="6371" actId="21"/>
          <ac:picMkLst>
            <pc:docMk/>
            <pc:sldMk cId="1230936203" sldId="763"/>
            <ac:picMk id="7" creationId="{40A2D211-7666-23A1-130C-667CB0348ADF}"/>
          </ac:picMkLst>
        </pc:picChg>
        <pc:picChg chg="add mod">
          <ac:chgData name="Vincent Bazinet" userId="884a7853-1c20-468a-ad91-74012e5cbdd0" providerId="ADAL" clId="{F8218F05-B283-4157-90B9-A9E5CE0AAF45}" dt="2023-02-08T16:49:13.856" v="6372"/>
          <ac:picMkLst>
            <pc:docMk/>
            <pc:sldMk cId="1230936203" sldId="763"/>
            <ac:picMk id="9" creationId="{B7A6DDF2-BB90-339A-977D-7785DCBEF0BB}"/>
          </ac:picMkLst>
        </pc:picChg>
        <pc:picChg chg="add mod">
          <ac:chgData name="Vincent Bazinet" userId="884a7853-1c20-468a-ad91-74012e5cbdd0" providerId="ADAL" clId="{F8218F05-B283-4157-90B9-A9E5CE0AAF45}" dt="2023-02-08T16:49:13.856" v="6372"/>
          <ac:picMkLst>
            <pc:docMk/>
            <pc:sldMk cId="1230936203" sldId="763"/>
            <ac:picMk id="11" creationId="{63BACA58-387D-AE44-7A01-6D96565A6709}"/>
          </ac:picMkLst>
        </pc:picChg>
        <pc:picChg chg="add mod">
          <ac:chgData name="Vincent Bazinet" userId="884a7853-1c20-468a-ad91-74012e5cbdd0" providerId="ADAL" clId="{F8218F05-B283-4157-90B9-A9E5CE0AAF45}" dt="2023-02-08T16:49:13.856" v="6372"/>
          <ac:picMkLst>
            <pc:docMk/>
            <pc:sldMk cId="1230936203" sldId="763"/>
            <ac:picMk id="12" creationId="{2ABC735B-725A-6B36-B285-97E229FED68B}"/>
          </ac:picMkLst>
        </pc:picChg>
        <pc:picChg chg="add mod">
          <ac:chgData name="Vincent Bazinet" userId="884a7853-1c20-468a-ad91-74012e5cbdd0" providerId="ADAL" clId="{F8218F05-B283-4157-90B9-A9E5CE0AAF45}" dt="2023-02-08T16:49:13.856" v="6372"/>
          <ac:picMkLst>
            <pc:docMk/>
            <pc:sldMk cId="1230936203" sldId="763"/>
            <ac:picMk id="14" creationId="{63B12449-CFF3-3FB3-123B-8CDAEF631E1B}"/>
          </ac:picMkLst>
        </pc:picChg>
        <pc:picChg chg="del">
          <ac:chgData name="Vincent Bazinet" userId="884a7853-1c20-468a-ad91-74012e5cbdd0" providerId="ADAL" clId="{F8218F05-B283-4157-90B9-A9E5CE0AAF45}" dt="2023-02-08T16:48:32.837" v="6351" actId="21"/>
          <ac:picMkLst>
            <pc:docMk/>
            <pc:sldMk cId="1230936203" sldId="763"/>
            <ac:picMk id="17" creationId="{BB94E0FD-96B4-9CC4-209B-342BD65E16F2}"/>
          </ac:picMkLst>
        </pc:picChg>
        <pc:picChg chg="del">
          <ac:chgData name="Vincent Bazinet" userId="884a7853-1c20-468a-ad91-74012e5cbdd0" providerId="ADAL" clId="{F8218F05-B283-4157-90B9-A9E5CE0AAF45}" dt="2023-02-08T16:48:32.837" v="6351" actId="21"/>
          <ac:picMkLst>
            <pc:docMk/>
            <pc:sldMk cId="1230936203" sldId="763"/>
            <ac:picMk id="18" creationId="{2064D3E3-7F38-5419-2448-DC49C5A815BE}"/>
          </ac:picMkLst>
        </pc:picChg>
        <pc:picChg chg="del mod">
          <ac:chgData name="Vincent Bazinet" userId="884a7853-1c20-468a-ad91-74012e5cbdd0" providerId="ADAL" clId="{F8218F05-B283-4157-90B9-A9E5CE0AAF45}" dt="2023-02-08T16:48:32.837" v="6351" actId="21"/>
          <ac:picMkLst>
            <pc:docMk/>
            <pc:sldMk cId="1230936203" sldId="763"/>
            <ac:picMk id="19" creationId="{42EC3421-FDF7-B38B-8196-EC767A43063C}"/>
          </ac:picMkLst>
        </pc:picChg>
        <pc:picChg chg="del mod">
          <ac:chgData name="Vincent Bazinet" userId="884a7853-1c20-468a-ad91-74012e5cbdd0" providerId="ADAL" clId="{F8218F05-B283-4157-90B9-A9E5CE0AAF45}" dt="2023-02-08T16:48:32.837" v="6351" actId="21"/>
          <ac:picMkLst>
            <pc:docMk/>
            <pc:sldMk cId="1230936203" sldId="763"/>
            <ac:picMk id="20" creationId="{1E61D0A8-E2EC-8BE5-F50C-9916B8DD6DA5}"/>
          </ac:picMkLst>
        </pc:picChg>
      </pc:sldChg>
      <pc:sldChg chg="addSp delSp modSp add mod addAnim delAnim modAnim modNotesTx">
        <pc:chgData name="Vincent Bazinet" userId="884a7853-1c20-468a-ad91-74012e5cbdd0" providerId="ADAL" clId="{F8218F05-B283-4157-90B9-A9E5CE0AAF45}" dt="2023-02-10T03:41:46.660" v="11421" actId="20577"/>
        <pc:sldMkLst>
          <pc:docMk/>
          <pc:sldMk cId="274886418" sldId="764"/>
        </pc:sldMkLst>
        <pc:spChg chg="mod">
          <ac:chgData name="Vincent Bazinet" userId="884a7853-1c20-468a-ad91-74012e5cbdd0" providerId="ADAL" clId="{F8218F05-B283-4157-90B9-A9E5CE0AAF45}" dt="2023-02-09T00:32:00.666" v="10523" actId="114"/>
          <ac:spMkLst>
            <pc:docMk/>
            <pc:sldMk cId="274886418" sldId="764"/>
            <ac:spMk id="3" creationId="{BBE4235E-A3C9-6A1B-953B-DB383EE2A91D}"/>
          </ac:spMkLst>
        </pc:spChg>
        <pc:spChg chg="mod">
          <ac:chgData name="Vincent Bazinet" userId="884a7853-1c20-468a-ad91-74012e5cbdd0" providerId="ADAL" clId="{F8218F05-B283-4157-90B9-A9E5CE0AAF45}" dt="2023-02-08T16:49:58.684" v="6391" actId="115"/>
          <ac:spMkLst>
            <pc:docMk/>
            <pc:sldMk cId="274886418" sldId="764"/>
            <ac:spMk id="9" creationId="{9A08CD6C-08A5-91CA-5793-2120651400BF}"/>
          </ac:spMkLst>
        </pc:spChg>
        <pc:spChg chg="mod">
          <ac:chgData name="Vincent Bazinet" userId="884a7853-1c20-468a-ad91-74012e5cbdd0" providerId="ADAL" clId="{F8218F05-B283-4157-90B9-A9E5CE0AAF45}" dt="2023-02-08T16:54:26.274" v="6460" actId="20577"/>
          <ac:spMkLst>
            <pc:docMk/>
            <pc:sldMk cId="274886418" sldId="764"/>
            <ac:spMk id="10" creationId="{73F5D1C5-66D0-1217-9652-CF9307BC4E97}"/>
          </ac:spMkLst>
        </pc:spChg>
        <pc:spChg chg="add mod">
          <ac:chgData name="Vincent Bazinet" userId="884a7853-1c20-468a-ad91-74012e5cbdd0" providerId="ADAL" clId="{F8218F05-B283-4157-90B9-A9E5CE0AAF45}" dt="2023-02-08T16:50:53.664" v="6404" actId="208"/>
          <ac:spMkLst>
            <pc:docMk/>
            <pc:sldMk cId="274886418" sldId="764"/>
            <ac:spMk id="14" creationId="{77C085EB-EF0A-5BB0-3453-08B035B93A95}"/>
          </ac:spMkLst>
        </pc:spChg>
        <pc:spChg chg="add mod">
          <ac:chgData name="Vincent Bazinet" userId="884a7853-1c20-468a-ad91-74012e5cbdd0" providerId="ADAL" clId="{F8218F05-B283-4157-90B9-A9E5CE0AAF45}" dt="2023-02-08T16:51:08.466" v="6407" actId="207"/>
          <ac:spMkLst>
            <pc:docMk/>
            <pc:sldMk cId="274886418" sldId="764"/>
            <ac:spMk id="15" creationId="{CD006A88-65A8-EF8D-0E5C-2A726C736F66}"/>
          </ac:spMkLst>
        </pc:spChg>
        <pc:spChg chg="add mod">
          <ac:chgData name="Vincent Bazinet" userId="884a7853-1c20-468a-ad91-74012e5cbdd0" providerId="ADAL" clId="{F8218F05-B283-4157-90B9-A9E5CE0AAF45}" dt="2023-02-09T00:35:20.534" v="10719"/>
          <ac:spMkLst>
            <pc:docMk/>
            <pc:sldMk cId="274886418" sldId="764"/>
            <ac:spMk id="16" creationId="{01E937B6-D3A4-1C20-8BFC-2EC03F8DF7FC}"/>
          </ac:spMkLst>
        </pc:spChg>
        <pc:grpChg chg="add del mod">
          <ac:chgData name="Vincent Bazinet" userId="884a7853-1c20-468a-ad91-74012e5cbdd0" providerId="ADAL" clId="{F8218F05-B283-4157-90B9-A9E5CE0AAF45}" dt="2023-02-08T16:50:04.824" v="6396" actId="21"/>
          <ac:grpSpMkLst>
            <pc:docMk/>
            <pc:sldMk cId="274886418" sldId="764"/>
            <ac:grpSpMk id="4" creationId="{58AF2DFB-E1AF-3500-F922-1B373A3F9C5C}"/>
          </ac:grpSpMkLst>
        </pc:grpChg>
        <pc:grpChg chg="mod">
          <ac:chgData name="Vincent Bazinet" userId="884a7853-1c20-468a-ad91-74012e5cbdd0" providerId="ADAL" clId="{F8218F05-B283-4157-90B9-A9E5CE0AAF45}" dt="2023-02-08T16:47:43.967" v="6327"/>
          <ac:grpSpMkLst>
            <pc:docMk/>
            <pc:sldMk cId="274886418" sldId="764"/>
            <ac:grpSpMk id="6" creationId="{269D668B-238D-2BA1-67A0-828DA37CB8B3}"/>
          </ac:grpSpMkLst>
        </pc:grpChg>
        <pc:picChg chg="del">
          <ac:chgData name="Vincent Bazinet" userId="884a7853-1c20-468a-ad91-74012e5cbdd0" providerId="ADAL" clId="{F8218F05-B283-4157-90B9-A9E5CE0AAF45}" dt="2023-02-08T16:48:05.575" v="6335" actId="21"/>
          <ac:picMkLst>
            <pc:docMk/>
            <pc:sldMk cId="274886418" sldId="764"/>
            <ac:picMk id="2" creationId="{F4A5B6FD-A7E7-260A-9F7B-2C1854D74521}"/>
          </ac:picMkLst>
        </pc:picChg>
        <pc:picChg chg="mod">
          <ac:chgData name="Vincent Bazinet" userId="884a7853-1c20-468a-ad91-74012e5cbdd0" providerId="ADAL" clId="{F8218F05-B283-4157-90B9-A9E5CE0AAF45}" dt="2023-02-08T16:49:45.472" v="6380" actId="208"/>
          <ac:picMkLst>
            <pc:docMk/>
            <pc:sldMk cId="274886418" sldId="764"/>
            <ac:picMk id="5" creationId="{BB9354A6-9E59-8B84-9BDF-0403368B9A0B}"/>
          </ac:picMkLst>
        </pc:picChg>
        <pc:picChg chg="mod">
          <ac:chgData name="Vincent Bazinet" userId="884a7853-1c20-468a-ad91-74012e5cbdd0" providerId="ADAL" clId="{F8218F05-B283-4157-90B9-A9E5CE0AAF45}" dt="2023-02-08T16:49:45.472" v="6380" actId="208"/>
          <ac:picMkLst>
            <pc:docMk/>
            <pc:sldMk cId="274886418" sldId="764"/>
            <ac:picMk id="7" creationId="{516D05C6-2639-7261-914F-BE6725418706}"/>
          </ac:picMkLst>
        </pc:picChg>
        <pc:picChg chg="add mod">
          <ac:chgData name="Vincent Bazinet" userId="884a7853-1c20-468a-ad91-74012e5cbdd0" providerId="ADAL" clId="{F8218F05-B283-4157-90B9-A9E5CE0AAF45}" dt="2023-02-08T16:50:45.119" v="6401" actId="1076"/>
          <ac:picMkLst>
            <pc:docMk/>
            <pc:sldMk cId="274886418" sldId="764"/>
            <ac:picMk id="11" creationId="{8A9F9AEF-1D9C-1C17-A5FE-B7C7ED8AB8BC}"/>
          </ac:picMkLst>
        </pc:picChg>
        <pc:picChg chg="add mod">
          <ac:chgData name="Vincent Bazinet" userId="884a7853-1c20-468a-ad91-74012e5cbdd0" providerId="ADAL" clId="{F8218F05-B283-4157-90B9-A9E5CE0AAF45}" dt="2023-02-08T16:50:07.086" v="6398" actId="1076"/>
          <ac:picMkLst>
            <pc:docMk/>
            <pc:sldMk cId="274886418" sldId="764"/>
            <ac:picMk id="12" creationId="{023165CA-5EDD-2461-9B43-7E29635F498E}"/>
          </ac:picMkLst>
        </pc:picChg>
        <pc:picChg chg="mod">
          <ac:chgData name="Vincent Bazinet" userId="884a7853-1c20-468a-ad91-74012e5cbdd0" providerId="ADAL" clId="{F8218F05-B283-4157-90B9-A9E5CE0AAF45}" dt="2023-02-08T16:48:53.403" v="6365" actId="1035"/>
          <ac:picMkLst>
            <pc:docMk/>
            <pc:sldMk cId="274886418" sldId="764"/>
            <ac:picMk id="17" creationId="{BB94E0FD-96B4-9CC4-209B-342BD65E16F2}"/>
          </ac:picMkLst>
        </pc:picChg>
        <pc:picChg chg="mod">
          <ac:chgData name="Vincent Bazinet" userId="884a7853-1c20-468a-ad91-74012e5cbdd0" providerId="ADAL" clId="{F8218F05-B283-4157-90B9-A9E5CE0AAF45}" dt="2023-02-08T16:51:27.847" v="6408" actId="29295"/>
          <ac:picMkLst>
            <pc:docMk/>
            <pc:sldMk cId="274886418" sldId="764"/>
            <ac:picMk id="18" creationId="{2064D3E3-7F38-5419-2448-DC49C5A815BE}"/>
          </ac:picMkLst>
        </pc:picChg>
        <pc:picChg chg="mod">
          <ac:chgData name="Vincent Bazinet" userId="884a7853-1c20-468a-ad91-74012e5cbdd0" providerId="ADAL" clId="{F8218F05-B283-4157-90B9-A9E5CE0AAF45}" dt="2023-02-08T16:48:53.403" v="6365" actId="1035"/>
          <ac:picMkLst>
            <pc:docMk/>
            <pc:sldMk cId="274886418" sldId="764"/>
            <ac:picMk id="19" creationId="{42EC3421-FDF7-B38B-8196-EC767A43063C}"/>
          </ac:picMkLst>
        </pc:picChg>
        <pc:picChg chg="mod">
          <ac:chgData name="Vincent Bazinet" userId="884a7853-1c20-468a-ad91-74012e5cbdd0" providerId="ADAL" clId="{F8218F05-B283-4157-90B9-A9E5CE0AAF45}" dt="2023-02-08T16:51:29.885" v="6409" actId="29295"/>
          <ac:picMkLst>
            <pc:docMk/>
            <pc:sldMk cId="274886418" sldId="764"/>
            <ac:picMk id="20" creationId="{1E61D0A8-E2EC-8BE5-F50C-9916B8DD6DA5}"/>
          </ac:picMkLst>
        </pc:picChg>
      </pc:sldChg>
      <pc:sldChg chg="addSp delSp modSp add mod ord delAnim modNotesTx">
        <pc:chgData name="Vincent Bazinet" userId="884a7853-1c20-468a-ad91-74012e5cbdd0" providerId="ADAL" clId="{F8218F05-B283-4157-90B9-A9E5CE0AAF45}" dt="2023-02-10T03:41:52.073" v="11424" actId="20577"/>
        <pc:sldMkLst>
          <pc:docMk/>
          <pc:sldMk cId="3149149058" sldId="765"/>
        </pc:sldMkLst>
        <pc:spChg chg="del">
          <ac:chgData name="Vincent Bazinet" userId="884a7853-1c20-468a-ad91-74012e5cbdd0" providerId="ADAL" clId="{F8218F05-B283-4157-90B9-A9E5CE0AAF45}" dt="2023-02-09T00:34:20.189" v="10699" actId="21"/>
          <ac:spMkLst>
            <pc:docMk/>
            <pc:sldMk cId="3149149058" sldId="765"/>
            <ac:spMk id="3" creationId="{BBE4235E-A3C9-6A1B-953B-DB383EE2A91D}"/>
          </ac:spMkLst>
        </pc:spChg>
        <pc:spChg chg="add del mod">
          <ac:chgData name="Vincent Bazinet" userId="884a7853-1c20-468a-ad91-74012e5cbdd0" providerId="ADAL" clId="{F8218F05-B283-4157-90B9-A9E5CE0AAF45}" dt="2023-02-08T16:53:04.870" v="6426" actId="21"/>
          <ac:spMkLst>
            <pc:docMk/>
            <pc:sldMk cId="3149149058" sldId="765"/>
            <ac:spMk id="4" creationId="{F955DC3B-5BAA-3CE4-C733-3DDA23AE405A}"/>
          </ac:spMkLst>
        </pc:spChg>
        <pc:spChg chg="add del mod">
          <ac:chgData name="Vincent Bazinet" userId="884a7853-1c20-468a-ad91-74012e5cbdd0" providerId="ADAL" clId="{F8218F05-B283-4157-90B9-A9E5CE0AAF45}" dt="2023-02-08T16:53:17.218" v="6429" actId="21"/>
          <ac:spMkLst>
            <pc:docMk/>
            <pc:sldMk cId="3149149058" sldId="765"/>
            <ac:spMk id="5" creationId="{ED00F23C-2966-57CA-0C70-7FB8A0F52FB1}"/>
          </ac:spMkLst>
        </pc:spChg>
        <pc:spChg chg="add mod">
          <ac:chgData name="Vincent Bazinet" userId="884a7853-1c20-468a-ad91-74012e5cbdd0" providerId="ADAL" clId="{F8218F05-B283-4157-90B9-A9E5CE0AAF45}" dt="2023-02-08T16:56:43.061" v="6566" actId="1076"/>
          <ac:spMkLst>
            <pc:docMk/>
            <pc:sldMk cId="3149149058" sldId="765"/>
            <ac:spMk id="6" creationId="{79240B71-606B-89BB-C0B3-6B9D386C2383}"/>
          </ac:spMkLst>
        </pc:spChg>
        <pc:spChg chg="mod">
          <ac:chgData name="Vincent Bazinet" userId="884a7853-1c20-468a-ad91-74012e5cbdd0" providerId="ADAL" clId="{F8218F05-B283-4157-90B9-A9E5CE0AAF45}" dt="2023-02-08T16:54:30.949" v="6482" actId="20577"/>
          <ac:spMkLst>
            <pc:docMk/>
            <pc:sldMk cId="3149149058" sldId="765"/>
            <ac:spMk id="10" creationId="{73F5D1C5-66D0-1217-9652-CF9307BC4E97}"/>
          </ac:spMkLst>
        </pc:spChg>
        <pc:spChg chg="add del mod">
          <ac:chgData name="Vincent Bazinet" userId="884a7853-1c20-468a-ad91-74012e5cbdd0" providerId="ADAL" clId="{F8218F05-B283-4157-90B9-A9E5CE0AAF45}" dt="2023-02-08T16:58:48.764" v="6650" actId="21"/>
          <ac:spMkLst>
            <pc:docMk/>
            <pc:sldMk cId="3149149058" sldId="765"/>
            <ac:spMk id="16" creationId="{83D3F0C0-8152-0C3A-19E3-283A711A85DB}"/>
          </ac:spMkLst>
        </pc:spChg>
        <pc:spChg chg="add mod">
          <ac:chgData name="Vincent Bazinet" userId="884a7853-1c20-468a-ad91-74012e5cbdd0" providerId="ADAL" clId="{F8218F05-B283-4157-90B9-A9E5CE0AAF45}" dt="2023-02-08T16:58:52.176" v="6652"/>
          <ac:spMkLst>
            <pc:docMk/>
            <pc:sldMk cId="3149149058" sldId="765"/>
            <ac:spMk id="18" creationId="{CF7ABB8B-FD68-9724-7C14-3724A403BA52}"/>
          </ac:spMkLst>
        </pc:spChg>
        <pc:spChg chg="add del mod">
          <ac:chgData name="Vincent Bazinet" userId="884a7853-1c20-468a-ad91-74012e5cbdd0" providerId="ADAL" clId="{F8218F05-B283-4157-90B9-A9E5CE0AAF45}" dt="2023-02-09T00:34:19.055" v="10698"/>
          <ac:spMkLst>
            <pc:docMk/>
            <pc:sldMk cId="3149149058" sldId="765"/>
            <ac:spMk id="19" creationId="{745CCAE2-37F7-5300-10FB-505ED6B794D1}"/>
          </ac:spMkLst>
        </pc:spChg>
        <pc:spChg chg="add mod">
          <ac:chgData name="Vincent Bazinet" userId="884a7853-1c20-468a-ad91-74012e5cbdd0" providerId="ADAL" clId="{F8218F05-B283-4157-90B9-A9E5CE0AAF45}" dt="2023-02-09T00:34:43.792" v="10708"/>
          <ac:spMkLst>
            <pc:docMk/>
            <pc:sldMk cId="3149149058" sldId="765"/>
            <ac:spMk id="20" creationId="{B64956A0-2085-4C3E-EBA4-DA8E498EED93}"/>
          </ac:spMkLst>
        </pc:spChg>
        <pc:spChg chg="add mod">
          <ac:chgData name="Vincent Bazinet" userId="884a7853-1c20-468a-ad91-74012e5cbdd0" providerId="ADAL" clId="{F8218F05-B283-4157-90B9-A9E5CE0AAF45}" dt="2023-02-09T00:35:31.042" v="10724"/>
          <ac:spMkLst>
            <pc:docMk/>
            <pc:sldMk cId="3149149058" sldId="765"/>
            <ac:spMk id="21" creationId="{6EE36699-43B1-2507-20CC-27633438991D}"/>
          </ac:spMkLst>
        </pc:spChg>
        <pc:picChg chg="del">
          <ac:chgData name="Vincent Bazinet" userId="884a7853-1c20-468a-ad91-74012e5cbdd0" providerId="ADAL" clId="{F8218F05-B283-4157-90B9-A9E5CE0AAF45}" dt="2023-02-08T16:52:31.077" v="6417" actId="21"/>
          <ac:picMkLst>
            <pc:docMk/>
            <pc:sldMk cId="3149149058" sldId="765"/>
            <ac:picMk id="2" creationId="{F4A5B6FD-A7E7-260A-9F7B-2C1854D74521}"/>
          </ac:picMkLst>
        </pc:picChg>
        <pc:picChg chg="mod">
          <ac:chgData name="Vincent Bazinet" userId="884a7853-1c20-468a-ad91-74012e5cbdd0" providerId="ADAL" clId="{F8218F05-B283-4157-90B9-A9E5CE0AAF45}" dt="2023-02-08T16:54:35.336" v="6483" actId="1076"/>
          <ac:picMkLst>
            <pc:docMk/>
            <pc:sldMk cId="3149149058" sldId="765"/>
            <ac:picMk id="9" creationId="{B7A6DDF2-BB90-339A-977D-7785DCBEF0BB}"/>
          </ac:picMkLst>
        </pc:picChg>
        <pc:picChg chg="mod">
          <ac:chgData name="Vincent Bazinet" userId="884a7853-1c20-468a-ad91-74012e5cbdd0" providerId="ADAL" clId="{F8218F05-B283-4157-90B9-A9E5CE0AAF45}" dt="2023-02-08T16:54:35.336" v="6483" actId="1076"/>
          <ac:picMkLst>
            <pc:docMk/>
            <pc:sldMk cId="3149149058" sldId="765"/>
            <ac:picMk id="11" creationId="{63BACA58-387D-AE44-7A01-6D96565A6709}"/>
          </ac:picMkLst>
        </pc:picChg>
        <pc:picChg chg="mod">
          <ac:chgData name="Vincent Bazinet" userId="884a7853-1c20-468a-ad91-74012e5cbdd0" providerId="ADAL" clId="{F8218F05-B283-4157-90B9-A9E5CE0AAF45}" dt="2023-02-08T16:55:31.975" v="6498" actId="29295"/>
          <ac:picMkLst>
            <pc:docMk/>
            <pc:sldMk cId="3149149058" sldId="765"/>
            <ac:picMk id="12" creationId="{2ABC735B-725A-6B36-B285-97E229FED68B}"/>
          </ac:picMkLst>
        </pc:picChg>
        <pc:picChg chg="mod">
          <ac:chgData name="Vincent Bazinet" userId="884a7853-1c20-468a-ad91-74012e5cbdd0" providerId="ADAL" clId="{F8218F05-B283-4157-90B9-A9E5CE0AAF45}" dt="2023-02-08T16:55:30.046" v="6497" actId="29295"/>
          <ac:picMkLst>
            <pc:docMk/>
            <pc:sldMk cId="3149149058" sldId="765"/>
            <ac:picMk id="14" creationId="{63B12449-CFF3-3FB3-123B-8CDAEF631E1B}"/>
          </ac:picMkLst>
        </pc:picChg>
        <pc:cxnChg chg="add mod">
          <ac:chgData name="Vincent Bazinet" userId="884a7853-1c20-468a-ad91-74012e5cbdd0" providerId="ADAL" clId="{F8218F05-B283-4157-90B9-A9E5CE0AAF45}" dt="2023-02-08T16:56:50.193" v="6568" actId="1076"/>
          <ac:cxnSpMkLst>
            <pc:docMk/>
            <pc:sldMk cId="3149149058" sldId="765"/>
            <ac:cxnSpMk id="7" creationId="{E29A930F-9666-66B2-F60C-98035341C3E7}"/>
          </ac:cxnSpMkLst>
        </pc:cxnChg>
        <pc:cxnChg chg="add del mod">
          <ac:chgData name="Vincent Bazinet" userId="884a7853-1c20-468a-ad91-74012e5cbdd0" providerId="ADAL" clId="{F8218F05-B283-4157-90B9-A9E5CE0AAF45}" dt="2023-02-08T16:57:00.095" v="6570"/>
          <ac:cxnSpMkLst>
            <pc:docMk/>
            <pc:sldMk cId="3149149058" sldId="765"/>
            <ac:cxnSpMk id="15" creationId="{DCA75679-97A7-04FC-1913-01DAD3007625}"/>
          </ac:cxnSpMkLst>
        </pc:cxnChg>
        <pc:cxnChg chg="add mod">
          <ac:chgData name="Vincent Bazinet" userId="884a7853-1c20-468a-ad91-74012e5cbdd0" providerId="ADAL" clId="{F8218F05-B283-4157-90B9-A9E5CE0AAF45}" dt="2023-02-08T16:58:39.022" v="6645"/>
          <ac:cxnSpMkLst>
            <pc:docMk/>
            <pc:sldMk cId="3149149058" sldId="765"/>
            <ac:cxnSpMk id="17" creationId="{CEF90E9A-3925-7CC1-A666-62454915B072}"/>
          </ac:cxnSpMkLst>
        </pc:cxnChg>
      </pc:sldChg>
      <pc:sldChg chg="addSp delSp modSp add mod ord modNotesTx">
        <pc:chgData name="Vincent Bazinet" userId="884a7853-1c20-468a-ad91-74012e5cbdd0" providerId="ADAL" clId="{F8218F05-B283-4157-90B9-A9E5CE0AAF45}" dt="2023-02-10T03:41:50.569" v="11423" actId="20577"/>
        <pc:sldMkLst>
          <pc:docMk/>
          <pc:sldMk cId="1291988032" sldId="766"/>
        </pc:sldMkLst>
        <pc:spChg chg="add del mod">
          <ac:chgData name="Vincent Bazinet" userId="884a7853-1c20-468a-ad91-74012e5cbdd0" providerId="ADAL" clId="{F8218F05-B283-4157-90B9-A9E5CE0AAF45}" dt="2023-02-08T16:58:50.007" v="6651" actId="21"/>
          <ac:spMkLst>
            <pc:docMk/>
            <pc:sldMk cId="1291988032" sldId="766"/>
            <ac:spMk id="2" creationId="{09B6B8A1-7733-0737-2F09-0880C60BCEEA}"/>
          </ac:spMkLst>
        </pc:spChg>
        <pc:spChg chg="del">
          <ac:chgData name="Vincent Bazinet" userId="884a7853-1c20-468a-ad91-74012e5cbdd0" providerId="ADAL" clId="{F8218F05-B283-4157-90B9-A9E5CE0AAF45}" dt="2023-02-09T00:34:14.734" v="10695" actId="21"/>
          <ac:spMkLst>
            <pc:docMk/>
            <pc:sldMk cId="1291988032" sldId="766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8T16:58:53.115" v="6653"/>
          <ac:spMkLst>
            <pc:docMk/>
            <pc:sldMk cId="1291988032" sldId="766"/>
            <ac:spMk id="18" creationId="{1749061A-2E7A-DB53-513D-0878205DA838}"/>
          </ac:spMkLst>
        </pc:spChg>
        <pc:spChg chg="add mod">
          <ac:chgData name="Vincent Bazinet" userId="884a7853-1c20-468a-ad91-74012e5cbdd0" providerId="ADAL" clId="{F8218F05-B283-4157-90B9-A9E5CE0AAF45}" dt="2023-02-09T00:34:17.549" v="10696"/>
          <ac:spMkLst>
            <pc:docMk/>
            <pc:sldMk cId="1291988032" sldId="766"/>
            <ac:spMk id="19" creationId="{6D5D1048-81A6-190F-C582-56CED2001923}"/>
          </ac:spMkLst>
        </pc:spChg>
        <pc:spChg chg="add mod">
          <ac:chgData name="Vincent Bazinet" userId="884a7853-1c20-468a-ad91-74012e5cbdd0" providerId="ADAL" clId="{F8218F05-B283-4157-90B9-A9E5CE0AAF45}" dt="2023-02-09T00:35:27.972" v="10723"/>
          <ac:spMkLst>
            <pc:docMk/>
            <pc:sldMk cId="1291988032" sldId="766"/>
            <ac:spMk id="20" creationId="{A066F888-CE96-91A7-33FD-03AEC9B2D260}"/>
          </ac:spMkLst>
        </pc:spChg>
        <pc:picChg chg="mod">
          <ac:chgData name="Vincent Bazinet" userId="884a7853-1c20-468a-ad91-74012e5cbdd0" providerId="ADAL" clId="{F8218F05-B283-4157-90B9-A9E5CE0AAF45}" dt="2023-02-08T16:56:02.892" v="6549" actId="29295"/>
          <ac:picMkLst>
            <pc:docMk/>
            <pc:sldMk cId="1291988032" sldId="766"/>
            <ac:picMk id="11" creationId="{63BACA58-387D-AE44-7A01-6D96565A6709}"/>
          </ac:picMkLst>
        </pc:picChg>
        <pc:picChg chg="mod">
          <ac:chgData name="Vincent Bazinet" userId="884a7853-1c20-468a-ad91-74012e5cbdd0" providerId="ADAL" clId="{F8218F05-B283-4157-90B9-A9E5CE0AAF45}" dt="2023-02-08T16:56:04.950" v="6550" actId="29295"/>
          <ac:picMkLst>
            <pc:docMk/>
            <pc:sldMk cId="1291988032" sldId="766"/>
            <ac:picMk id="14" creationId="{63B12449-CFF3-3FB3-123B-8CDAEF631E1B}"/>
          </ac:picMkLst>
        </pc:picChg>
        <pc:cxnChg chg="add del mod">
          <ac:chgData name="Vincent Bazinet" userId="884a7853-1c20-468a-ad91-74012e5cbdd0" providerId="ADAL" clId="{F8218F05-B283-4157-90B9-A9E5CE0AAF45}" dt="2023-02-08T16:56:14.596" v="6552" actId="21"/>
          <ac:cxnSpMkLst>
            <pc:docMk/>
            <pc:sldMk cId="1291988032" sldId="766"/>
            <ac:cxnSpMk id="5" creationId="{E2C45C6D-ED95-03D0-F05D-07C94853D5A5}"/>
          </ac:cxnSpMkLst>
        </pc:cxnChg>
        <pc:cxnChg chg="add del mod">
          <ac:chgData name="Vincent Bazinet" userId="884a7853-1c20-468a-ad91-74012e5cbdd0" providerId="ADAL" clId="{F8218F05-B283-4157-90B9-A9E5CE0AAF45}" dt="2023-02-08T16:56:24.087" v="6554" actId="11529"/>
          <ac:cxnSpMkLst>
            <pc:docMk/>
            <pc:sldMk cId="1291988032" sldId="766"/>
            <ac:cxnSpMk id="7" creationId="{BFE085EC-141F-02AC-A40E-474F948A9EA7}"/>
          </ac:cxnSpMkLst>
        </pc:cxnChg>
        <pc:cxnChg chg="add mod">
          <ac:chgData name="Vincent Bazinet" userId="884a7853-1c20-468a-ad91-74012e5cbdd0" providerId="ADAL" clId="{F8218F05-B283-4157-90B9-A9E5CE0AAF45}" dt="2023-02-08T16:56:37.727" v="6565" actId="1037"/>
          <ac:cxnSpMkLst>
            <pc:docMk/>
            <pc:sldMk cId="1291988032" sldId="766"/>
            <ac:cxnSpMk id="16" creationId="{BA66C7FF-6B47-22E4-D624-5C963C172B98}"/>
          </ac:cxnSpMkLst>
        </pc:cxnChg>
      </pc:sldChg>
      <pc:sldChg chg="addSp modSp add mod ord modNotesTx">
        <pc:chgData name="Vincent Bazinet" userId="884a7853-1c20-468a-ad91-74012e5cbdd0" providerId="ADAL" clId="{F8218F05-B283-4157-90B9-A9E5CE0AAF45}" dt="2023-02-10T03:41:48.830" v="11422" actId="20577"/>
        <pc:sldMkLst>
          <pc:docMk/>
          <pc:sldMk cId="1301689827" sldId="767"/>
        </pc:sldMkLst>
        <pc:spChg chg="add mod">
          <ac:chgData name="Vincent Bazinet" userId="884a7853-1c20-468a-ad91-74012e5cbdd0" providerId="ADAL" clId="{F8218F05-B283-4157-90B9-A9E5CE0AAF45}" dt="2023-02-09T00:35:25.336" v="10722" actId="20577"/>
          <ac:spMkLst>
            <pc:docMk/>
            <pc:sldMk cId="1301689827" sldId="767"/>
            <ac:spMk id="2" creationId="{E664C977-E960-F688-9E23-070A5B47AE87}"/>
          </ac:spMkLst>
        </pc:spChg>
        <pc:spChg chg="mod">
          <ac:chgData name="Vincent Bazinet" userId="884a7853-1c20-468a-ad91-74012e5cbdd0" providerId="ADAL" clId="{F8218F05-B283-4157-90B9-A9E5CE0AAF45}" dt="2023-02-09T00:34:09.191" v="10694" actId="20577"/>
          <ac:spMkLst>
            <pc:docMk/>
            <pc:sldMk cId="1301689827" sldId="767"/>
            <ac:spMk id="3" creationId="{BBE4235E-A3C9-6A1B-953B-DB383EE2A91D}"/>
          </ac:spMkLst>
        </pc:spChg>
      </pc:sldChg>
      <pc:sldChg chg="addSp delSp modSp add mod modNotesTx">
        <pc:chgData name="Vincent Bazinet" userId="884a7853-1c20-468a-ad91-74012e5cbdd0" providerId="ADAL" clId="{F8218F05-B283-4157-90B9-A9E5CE0AAF45}" dt="2023-02-10T03:41:53.744" v="11425" actId="20577"/>
        <pc:sldMkLst>
          <pc:docMk/>
          <pc:sldMk cId="3377867485" sldId="768"/>
        </pc:sldMkLst>
        <pc:spChg chg="add mod">
          <ac:chgData name="Vincent Bazinet" userId="884a7853-1c20-468a-ad91-74012e5cbdd0" providerId="ADAL" clId="{F8218F05-B283-4157-90B9-A9E5CE0AAF45}" dt="2023-02-08T16:57:29.824" v="6640" actId="20577"/>
          <ac:spMkLst>
            <pc:docMk/>
            <pc:sldMk cId="3377867485" sldId="768"/>
            <ac:spMk id="2" creationId="{0027A6DA-8DB8-DCB9-FF94-14D823F82CBB}"/>
          </ac:spMkLst>
        </pc:spChg>
        <pc:spChg chg="del">
          <ac:chgData name="Vincent Bazinet" userId="884a7853-1c20-468a-ad91-74012e5cbdd0" providerId="ADAL" clId="{F8218F05-B283-4157-90B9-A9E5CE0AAF45}" dt="2023-02-09T00:34:23.604" v="10702" actId="21"/>
          <ac:spMkLst>
            <pc:docMk/>
            <pc:sldMk cId="3377867485" sldId="768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8T16:58:46.861" v="6649" actId="1076"/>
          <ac:spMkLst>
            <pc:docMk/>
            <pc:sldMk cId="3377867485" sldId="768"/>
            <ac:spMk id="5" creationId="{DA5E50F5-6B4B-D474-5AA4-41A28A2DE8A4}"/>
          </ac:spMkLst>
        </pc:spChg>
        <pc:spChg chg="mod">
          <ac:chgData name="Vincent Bazinet" userId="884a7853-1c20-468a-ad91-74012e5cbdd0" providerId="ADAL" clId="{F8218F05-B283-4157-90B9-A9E5CE0AAF45}" dt="2023-02-08T16:57:09.642" v="6575" actId="1076"/>
          <ac:spMkLst>
            <pc:docMk/>
            <pc:sldMk cId="3377867485" sldId="768"/>
            <ac:spMk id="10" creationId="{73F5D1C5-66D0-1217-9652-CF9307BC4E97}"/>
          </ac:spMkLst>
        </pc:spChg>
        <pc:spChg chg="add mod">
          <ac:chgData name="Vincent Bazinet" userId="884a7853-1c20-468a-ad91-74012e5cbdd0" providerId="ADAL" clId="{F8218F05-B283-4157-90B9-A9E5CE0AAF45}" dt="2023-02-09T00:34:44.554" v="10709"/>
          <ac:spMkLst>
            <pc:docMk/>
            <pc:sldMk cId="3377867485" sldId="768"/>
            <ac:spMk id="16" creationId="{AB85A39C-5DF2-A8A7-B2DB-5383984CD056}"/>
          </ac:spMkLst>
        </pc:spChg>
        <pc:spChg chg="add mod">
          <ac:chgData name="Vincent Bazinet" userId="884a7853-1c20-468a-ad91-74012e5cbdd0" providerId="ADAL" clId="{F8218F05-B283-4157-90B9-A9E5CE0AAF45}" dt="2023-02-09T00:35:32.323" v="10725"/>
          <ac:spMkLst>
            <pc:docMk/>
            <pc:sldMk cId="3377867485" sldId="768"/>
            <ac:spMk id="17" creationId="{9C00F5F2-FBBE-D28B-4D70-ECABAB3D84B2}"/>
          </ac:spMkLst>
        </pc:spChg>
        <pc:spChg chg="add del">
          <ac:chgData name="Vincent Bazinet" userId="884a7853-1c20-468a-ad91-74012e5cbdd0" providerId="ADAL" clId="{F8218F05-B283-4157-90B9-A9E5CE0AAF45}" dt="2023-02-09T00:34:22.557" v="10701" actId="21"/>
          <ac:spMkLst>
            <pc:docMk/>
            <pc:sldMk cId="3377867485" sldId="768"/>
            <ac:spMk id="38" creationId="{5991A278-7687-AAFD-B924-28F5AB2FED6D}"/>
          </ac:spMkLst>
        </pc:spChg>
        <pc:picChg chg="mod">
          <ac:chgData name="Vincent Bazinet" userId="884a7853-1c20-468a-ad91-74012e5cbdd0" providerId="ADAL" clId="{F8218F05-B283-4157-90B9-A9E5CE0AAF45}" dt="2023-02-08T16:57:07.066" v="6573" actId="29295"/>
          <ac:picMkLst>
            <pc:docMk/>
            <pc:sldMk cId="3377867485" sldId="768"/>
            <ac:picMk id="11" creationId="{63BACA58-387D-AE44-7A01-6D96565A6709}"/>
          </ac:picMkLst>
        </pc:picChg>
        <pc:picChg chg="mod">
          <ac:chgData name="Vincent Bazinet" userId="884a7853-1c20-468a-ad91-74012e5cbdd0" providerId="ADAL" clId="{F8218F05-B283-4157-90B9-A9E5CE0AAF45}" dt="2023-02-08T16:57:05.475" v="6572" actId="29295"/>
          <ac:picMkLst>
            <pc:docMk/>
            <pc:sldMk cId="3377867485" sldId="768"/>
            <ac:picMk id="14" creationId="{63B12449-CFF3-3FB3-123B-8CDAEF631E1B}"/>
          </ac:picMkLst>
        </pc:picChg>
        <pc:cxnChg chg="add mod">
          <ac:chgData name="Vincent Bazinet" userId="884a7853-1c20-468a-ad91-74012e5cbdd0" providerId="ADAL" clId="{F8218F05-B283-4157-90B9-A9E5CE0AAF45}" dt="2023-02-08T16:57:26.442" v="6638" actId="1076"/>
          <ac:cxnSpMkLst>
            <pc:docMk/>
            <pc:sldMk cId="3377867485" sldId="768"/>
            <ac:cxnSpMk id="4" creationId="{E71C5A34-A0DF-B82D-BB3B-44BE9A2D86C9}"/>
          </ac:cxnSpMkLst>
        </pc:cxnChg>
        <pc:cxnChg chg="add mod">
          <ac:chgData name="Vincent Bazinet" userId="884a7853-1c20-468a-ad91-74012e5cbdd0" providerId="ADAL" clId="{F8218F05-B283-4157-90B9-A9E5CE0AAF45}" dt="2023-02-08T16:58:40.028" v="6646"/>
          <ac:cxnSpMkLst>
            <pc:docMk/>
            <pc:sldMk cId="3377867485" sldId="768"/>
            <ac:cxnSpMk id="15" creationId="{825CDC8A-C912-1DCB-46E3-AACFD57AF4D6}"/>
          </ac:cxnSpMkLst>
        </pc:cxnChg>
      </pc:sldChg>
      <pc:sldChg chg="addSp delSp modSp add mod ord modNotesTx">
        <pc:chgData name="Vincent Bazinet" userId="884a7853-1c20-468a-ad91-74012e5cbdd0" providerId="ADAL" clId="{F8218F05-B283-4157-90B9-A9E5CE0AAF45}" dt="2023-02-10T03:41:55.054" v="11426" actId="20577"/>
        <pc:sldMkLst>
          <pc:docMk/>
          <pc:sldMk cId="3220475486" sldId="769"/>
        </pc:sldMkLst>
        <pc:spChg chg="add mod">
          <ac:chgData name="Vincent Bazinet" userId="884a7853-1c20-468a-ad91-74012e5cbdd0" providerId="ADAL" clId="{F8218F05-B283-4157-90B9-A9E5CE0AAF45}" dt="2023-02-08T17:01:29.334" v="6801" actId="20577"/>
          <ac:spMkLst>
            <pc:docMk/>
            <pc:sldMk cId="3220475486" sldId="769"/>
            <ac:spMk id="2" creationId="{5B125A30-647A-9AA4-7623-7A6C2F95FAFD}"/>
          </ac:spMkLst>
        </pc:spChg>
        <pc:spChg chg="del">
          <ac:chgData name="Vincent Bazinet" userId="884a7853-1c20-468a-ad91-74012e5cbdd0" providerId="ADAL" clId="{F8218F05-B283-4157-90B9-A9E5CE0AAF45}" dt="2023-02-09T00:34:26.493" v="10703" actId="21"/>
          <ac:spMkLst>
            <pc:docMk/>
            <pc:sldMk cId="3220475486" sldId="769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8T16:59:20.092" v="6658" actId="14100"/>
          <ac:spMkLst>
            <pc:docMk/>
            <pc:sldMk cId="3220475486" sldId="769"/>
            <ac:spMk id="4" creationId="{FEEB4B33-AD10-F6F4-726D-6255BC65FCB4}"/>
          </ac:spMkLst>
        </pc:spChg>
        <pc:spChg chg="add mod">
          <ac:chgData name="Vincent Bazinet" userId="884a7853-1c20-468a-ad91-74012e5cbdd0" providerId="ADAL" clId="{F8218F05-B283-4157-90B9-A9E5CE0AAF45}" dt="2023-02-08T16:59:17.561" v="6657" actId="14100"/>
          <ac:spMkLst>
            <pc:docMk/>
            <pc:sldMk cId="3220475486" sldId="769"/>
            <ac:spMk id="5" creationId="{8EB9BE6D-E3BB-6AAD-32F8-F8CACFA2C9DA}"/>
          </ac:spMkLst>
        </pc:spChg>
        <pc:spChg chg="del">
          <ac:chgData name="Vincent Bazinet" userId="884a7853-1c20-468a-ad91-74012e5cbdd0" providerId="ADAL" clId="{F8218F05-B283-4157-90B9-A9E5CE0AAF45}" dt="2023-02-08T16:58:29.154" v="6644" actId="21"/>
          <ac:spMkLst>
            <pc:docMk/>
            <pc:sldMk cId="3220475486" sldId="769"/>
            <ac:spMk id="6" creationId="{79240B71-606B-89BB-C0B3-6B9D386C2383}"/>
          </ac:spMkLst>
        </pc:spChg>
        <pc:spChg chg="add mod">
          <ac:chgData name="Vincent Bazinet" userId="884a7853-1c20-468a-ad91-74012e5cbdd0" providerId="ADAL" clId="{F8218F05-B283-4157-90B9-A9E5CE0AAF45}" dt="2023-02-08T16:59:36.893" v="6664" actId="1076"/>
          <ac:spMkLst>
            <pc:docMk/>
            <pc:sldMk cId="3220475486" sldId="769"/>
            <ac:spMk id="15" creationId="{B57FFB4A-2430-90A7-A461-896400626D8D}"/>
          </ac:spMkLst>
        </pc:spChg>
        <pc:spChg chg="add mod">
          <ac:chgData name="Vincent Bazinet" userId="884a7853-1c20-468a-ad91-74012e5cbdd0" providerId="ADAL" clId="{F8218F05-B283-4157-90B9-A9E5CE0AAF45}" dt="2023-02-09T00:34:45.390" v="10710"/>
          <ac:spMkLst>
            <pc:docMk/>
            <pc:sldMk cId="3220475486" sldId="769"/>
            <ac:spMk id="16" creationId="{51CA0EE0-A49E-6E67-AC4B-99AB1A73B43A}"/>
          </ac:spMkLst>
        </pc:spChg>
        <pc:spChg chg="add mod">
          <ac:chgData name="Vincent Bazinet" userId="884a7853-1c20-468a-ad91-74012e5cbdd0" providerId="ADAL" clId="{F8218F05-B283-4157-90B9-A9E5CE0AAF45}" dt="2023-02-09T00:35:33.612" v="10726"/>
          <ac:spMkLst>
            <pc:docMk/>
            <pc:sldMk cId="3220475486" sldId="769"/>
            <ac:spMk id="17" creationId="{F7B61555-4F63-0869-3783-945519ADB19A}"/>
          </ac:spMkLst>
        </pc:spChg>
        <pc:cxnChg chg="del">
          <ac:chgData name="Vincent Bazinet" userId="884a7853-1c20-468a-ad91-74012e5cbdd0" providerId="ADAL" clId="{F8218F05-B283-4157-90B9-A9E5CE0AAF45}" dt="2023-02-08T16:58:29.154" v="6644" actId="21"/>
          <ac:cxnSpMkLst>
            <pc:docMk/>
            <pc:sldMk cId="3220475486" sldId="769"/>
            <ac:cxnSpMk id="7" creationId="{E29A930F-9666-66B2-F60C-98035341C3E7}"/>
          </ac:cxnSpMkLst>
        </pc:cxnChg>
      </pc:sldChg>
      <pc:sldChg chg="addSp delSp modSp add mod modNotesTx">
        <pc:chgData name="Vincent Bazinet" userId="884a7853-1c20-468a-ad91-74012e5cbdd0" providerId="ADAL" clId="{F8218F05-B283-4157-90B9-A9E5CE0AAF45}" dt="2023-02-10T03:41:56.989" v="11427" actId="20577"/>
        <pc:sldMkLst>
          <pc:docMk/>
          <pc:sldMk cId="2775438698" sldId="770"/>
        </pc:sldMkLst>
        <pc:spChg chg="mod">
          <ac:chgData name="Vincent Bazinet" userId="884a7853-1c20-468a-ad91-74012e5cbdd0" providerId="ADAL" clId="{F8218F05-B283-4157-90B9-A9E5CE0AAF45}" dt="2023-02-08T17:01:44.411" v="6809" actId="1037"/>
          <ac:spMkLst>
            <pc:docMk/>
            <pc:sldMk cId="2775438698" sldId="770"/>
            <ac:spMk id="2" creationId="{5B125A30-647A-9AA4-7623-7A6C2F95FAFD}"/>
          </ac:spMkLst>
        </pc:spChg>
        <pc:spChg chg="del">
          <ac:chgData name="Vincent Bazinet" userId="884a7853-1c20-468a-ad91-74012e5cbdd0" providerId="ADAL" clId="{F8218F05-B283-4157-90B9-A9E5CE0AAF45}" dt="2023-02-09T00:34:28.029" v="10704" actId="21"/>
          <ac:spMkLst>
            <pc:docMk/>
            <pc:sldMk cId="2775438698" sldId="770"/>
            <ac:spMk id="3" creationId="{BBE4235E-A3C9-6A1B-953B-DB383EE2A91D}"/>
          </ac:spMkLst>
        </pc:spChg>
        <pc:spChg chg="del mod">
          <ac:chgData name="Vincent Bazinet" userId="884a7853-1c20-468a-ad91-74012e5cbdd0" providerId="ADAL" clId="{F8218F05-B283-4157-90B9-A9E5CE0AAF45}" dt="2023-02-08T17:00:23.820" v="6667" actId="21"/>
          <ac:spMkLst>
            <pc:docMk/>
            <pc:sldMk cId="2775438698" sldId="770"/>
            <ac:spMk id="4" creationId="{FEEB4B33-AD10-F6F4-726D-6255BC65FCB4}"/>
          </ac:spMkLst>
        </pc:spChg>
        <pc:spChg chg="mod">
          <ac:chgData name="Vincent Bazinet" userId="884a7853-1c20-468a-ad91-74012e5cbdd0" providerId="ADAL" clId="{F8218F05-B283-4157-90B9-A9E5CE0AAF45}" dt="2023-02-08T17:01:44.411" v="6809" actId="1037"/>
          <ac:spMkLst>
            <pc:docMk/>
            <pc:sldMk cId="2775438698" sldId="770"/>
            <ac:spMk id="5" creationId="{8EB9BE6D-E3BB-6AAD-32F8-F8CACFA2C9DA}"/>
          </ac:spMkLst>
        </pc:spChg>
        <pc:spChg chg="add mod">
          <ac:chgData name="Vincent Bazinet" userId="884a7853-1c20-468a-ad91-74012e5cbdd0" providerId="ADAL" clId="{F8218F05-B283-4157-90B9-A9E5CE0AAF45}" dt="2023-02-09T00:34:46.908" v="10711"/>
          <ac:spMkLst>
            <pc:docMk/>
            <pc:sldMk cId="2775438698" sldId="770"/>
            <ac:spMk id="6" creationId="{54F076BE-E365-D98D-20DA-663EA515D7C3}"/>
          </ac:spMkLst>
        </pc:spChg>
        <pc:spChg chg="add mod">
          <ac:chgData name="Vincent Bazinet" userId="884a7853-1c20-468a-ad91-74012e5cbdd0" providerId="ADAL" clId="{F8218F05-B283-4157-90B9-A9E5CE0AAF45}" dt="2023-02-09T00:35:34.787" v="10727"/>
          <ac:spMkLst>
            <pc:docMk/>
            <pc:sldMk cId="2775438698" sldId="770"/>
            <ac:spMk id="7" creationId="{39FA7C7F-6524-12B2-B020-EAAF175923ED}"/>
          </ac:spMkLst>
        </pc:spChg>
        <pc:spChg chg="mod">
          <ac:chgData name="Vincent Bazinet" userId="884a7853-1c20-468a-ad91-74012e5cbdd0" providerId="ADAL" clId="{F8218F05-B283-4157-90B9-A9E5CE0AAF45}" dt="2023-02-08T17:01:41.958" v="6804" actId="1076"/>
          <ac:spMkLst>
            <pc:docMk/>
            <pc:sldMk cId="2775438698" sldId="770"/>
            <ac:spMk id="10" creationId="{73F5D1C5-66D0-1217-9652-CF9307BC4E97}"/>
          </ac:spMkLst>
        </pc:spChg>
        <pc:spChg chg="del">
          <ac:chgData name="Vincent Bazinet" userId="884a7853-1c20-468a-ad91-74012e5cbdd0" providerId="ADAL" clId="{F8218F05-B283-4157-90B9-A9E5CE0AAF45}" dt="2023-02-08T17:00:54.687" v="6783" actId="21"/>
          <ac:spMkLst>
            <pc:docMk/>
            <pc:sldMk cId="2775438698" sldId="770"/>
            <ac:spMk id="15" creationId="{B57FFB4A-2430-90A7-A461-896400626D8D}"/>
          </ac:spMkLst>
        </pc:spChg>
      </pc:sldChg>
      <pc:sldChg chg="addSp delSp modSp add mod modNotesTx">
        <pc:chgData name="Vincent Bazinet" userId="884a7853-1c20-468a-ad91-74012e5cbdd0" providerId="ADAL" clId="{F8218F05-B283-4157-90B9-A9E5CE0AAF45}" dt="2023-02-10T03:42:00.961" v="11429" actId="20577"/>
        <pc:sldMkLst>
          <pc:docMk/>
          <pc:sldMk cId="3384667982" sldId="771"/>
        </pc:sldMkLst>
        <pc:spChg chg="mod">
          <ac:chgData name="Vincent Bazinet" userId="884a7853-1c20-468a-ad91-74012e5cbdd0" providerId="ADAL" clId="{F8218F05-B283-4157-90B9-A9E5CE0AAF45}" dt="2023-02-08T17:02:23.394" v="6864" actId="1076"/>
          <ac:spMkLst>
            <pc:docMk/>
            <pc:sldMk cId="3384667982" sldId="771"/>
            <ac:spMk id="2" creationId="{5B125A30-647A-9AA4-7623-7A6C2F95FAFD}"/>
          </ac:spMkLst>
        </pc:spChg>
        <pc:spChg chg="del">
          <ac:chgData name="Vincent Bazinet" userId="884a7853-1c20-468a-ad91-74012e5cbdd0" providerId="ADAL" clId="{F8218F05-B283-4157-90B9-A9E5CE0AAF45}" dt="2023-02-09T00:34:31.352" v="10705" actId="21"/>
          <ac:spMkLst>
            <pc:docMk/>
            <pc:sldMk cId="3384667982" sldId="771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8T17:02:36.686" v="6917" actId="14100"/>
          <ac:spMkLst>
            <pc:docMk/>
            <pc:sldMk cId="3384667982" sldId="771"/>
            <ac:spMk id="4" creationId="{7FF427E8-39BD-4F61-ABBA-EDE0E1029D31}"/>
          </ac:spMkLst>
        </pc:spChg>
        <pc:spChg chg="mod">
          <ac:chgData name="Vincent Bazinet" userId="884a7853-1c20-468a-ad91-74012e5cbdd0" providerId="ADAL" clId="{F8218F05-B283-4157-90B9-A9E5CE0AAF45}" dt="2023-02-08T17:02:08.936" v="6812" actId="14100"/>
          <ac:spMkLst>
            <pc:docMk/>
            <pc:sldMk cId="3384667982" sldId="771"/>
            <ac:spMk id="5" creationId="{8EB9BE6D-E3BB-6AAD-32F8-F8CACFA2C9DA}"/>
          </ac:spMkLst>
        </pc:spChg>
        <pc:spChg chg="add mod">
          <ac:chgData name="Vincent Bazinet" userId="884a7853-1c20-468a-ad91-74012e5cbdd0" providerId="ADAL" clId="{F8218F05-B283-4157-90B9-A9E5CE0AAF45}" dt="2023-02-08T17:02:49.378" v="6947" actId="1076"/>
          <ac:spMkLst>
            <pc:docMk/>
            <pc:sldMk cId="3384667982" sldId="771"/>
            <ac:spMk id="6" creationId="{8B1DD80F-4E08-4C82-C46D-B19C3BA862EB}"/>
          </ac:spMkLst>
        </pc:spChg>
        <pc:spChg chg="add del mod">
          <ac:chgData name="Vincent Bazinet" userId="884a7853-1c20-468a-ad91-74012e5cbdd0" providerId="ADAL" clId="{F8218F05-B283-4157-90B9-A9E5CE0AAF45}" dt="2023-02-08T17:03:22.542" v="6949" actId="21"/>
          <ac:spMkLst>
            <pc:docMk/>
            <pc:sldMk cId="3384667982" sldId="771"/>
            <ac:spMk id="7" creationId="{FB9A58AD-D91D-C60F-E6DE-0D970F9F1874}"/>
          </ac:spMkLst>
        </pc:spChg>
        <pc:spChg chg="add mod">
          <ac:chgData name="Vincent Bazinet" userId="884a7853-1c20-468a-ad91-74012e5cbdd0" providerId="ADAL" clId="{F8218F05-B283-4157-90B9-A9E5CE0AAF45}" dt="2023-02-09T00:34:49.470" v="10712"/>
          <ac:spMkLst>
            <pc:docMk/>
            <pc:sldMk cId="3384667982" sldId="771"/>
            <ac:spMk id="15" creationId="{E9C72FBE-4EB6-546D-2326-16852B2D0941}"/>
          </ac:spMkLst>
        </pc:spChg>
        <pc:spChg chg="add mod">
          <ac:chgData name="Vincent Bazinet" userId="884a7853-1c20-468a-ad91-74012e5cbdd0" providerId="ADAL" clId="{F8218F05-B283-4157-90B9-A9E5CE0AAF45}" dt="2023-02-09T00:35:35.936" v="10728"/>
          <ac:spMkLst>
            <pc:docMk/>
            <pc:sldMk cId="3384667982" sldId="771"/>
            <ac:spMk id="16" creationId="{E9552B61-5286-DBA1-C5C0-1F194059DD66}"/>
          </ac:spMkLst>
        </pc:spChg>
      </pc:sldChg>
      <pc:sldChg chg="addSp delSp modSp add mod modNotesTx">
        <pc:chgData name="Vincent Bazinet" userId="884a7853-1c20-468a-ad91-74012e5cbdd0" providerId="ADAL" clId="{F8218F05-B283-4157-90B9-A9E5CE0AAF45}" dt="2023-02-10T03:41:59.420" v="11428" actId="20577"/>
        <pc:sldMkLst>
          <pc:docMk/>
          <pc:sldMk cId="3723152908" sldId="772"/>
        </pc:sldMkLst>
        <pc:spChg chg="del">
          <ac:chgData name="Vincent Bazinet" userId="884a7853-1c20-468a-ad91-74012e5cbdd0" providerId="ADAL" clId="{F8218F05-B283-4157-90B9-A9E5CE0AAF45}" dt="2023-02-09T00:34:33.557" v="10706" actId="21"/>
          <ac:spMkLst>
            <pc:docMk/>
            <pc:sldMk cId="3723152908" sldId="772"/>
            <ac:spMk id="3" creationId="{BBE4235E-A3C9-6A1B-953B-DB383EE2A91D}"/>
          </ac:spMkLst>
        </pc:spChg>
        <pc:spChg chg="add mod">
          <ac:chgData name="Vincent Bazinet" userId="884a7853-1c20-468a-ad91-74012e5cbdd0" providerId="ADAL" clId="{F8218F05-B283-4157-90B9-A9E5CE0AAF45}" dt="2023-02-08T17:03:46.738" v="6957" actId="14100"/>
          <ac:spMkLst>
            <pc:docMk/>
            <pc:sldMk cId="3723152908" sldId="772"/>
            <ac:spMk id="7" creationId="{A884621B-2B24-358A-025A-C7F711133800}"/>
          </ac:spMkLst>
        </pc:spChg>
        <pc:spChg chg="add mod">
          <ac:chgData name="Vincent Bazinet" userId="884a7853-1c20-468a-ad91-74012e5cbdd0" providerId="ADAL" clId="{F8218F05-B283-4157-90B9-A9E5CE0AAF45}" dt="2023-02-08T17:04:13.080" v="7048" actId="113"/>
          <ac:spMkLst>
            <pc:docMk/>
            <pc:sldMk cId="3723152908" sldId="772"/>
            <ac:spMk id="15" creationId="{D540D5D1-FD5A-E97E-E956-04BE67B0A4E9}"/>
          </ac:spMkLst>
        </pc:spChg>
        <pc:spChg chg="add mod">
          <ac:chgData name="Vincent Bazinet" userId="884a7853-1c20-468a-ad91-74012e5cbdd0" providerId="ADAL" clId="{F8218F05-B283-4157-90B9-A9E5CE0AAF45}" dt="2023-02-08T17:04:42.447" v="7190" actId="20577"/>
          <ac:spMkLst>
            <pc:docMk/>
            <pc:sldMk cId="3723152908" sldId="772"/>
            <ac:spMk id="16" creationId="{C748E436-597D-D3FC-4CE8-73A2B1E3A4EE}"/>
          </ac:spMkLst>
        </pc:spChg>
        <pc:spChg chg="add mod">
          <ac:chgData name="Vincent Bazinet" userId="884a7853-1c20-468a-ad91-74012e5cbdd0" providerId="ADAL" clId="{F8218F05-B283-4157-90B9-A9E5CE0AAF45}" dt="2023-02-09T00:35:37.342" v="10729"/>
          <ac:spMkLst>
            <pc:docMk/>
            <pc:sldMk cId="3723152908" sldId="772"/>
            <ac:spMk id="17" creationId="{1CD5B897-056F-DA30-6AED-684CD657B797}"/>
          </ac:spMkLst>
        </pc:spChg>
        <pc:picChg chg="mod">
          <ac:chgData name="Vincent Bazinet" userId="884a7853-1c20-468a-ad91-74012e5cbdd0" providerId="ADAL" clId="{F8218F05-B283-4157-90B9-A9E5CE0AAF45}" dt="2023-02-08T17:03:28.377" v="6951" actId="29295"/>
          <ac:picMkLst>
            <pc:docMk/>
            <pc:sldMk cId="3723152908" sldId="772"/>
            <ac:picMk id="11" creationId="{63BACA58-387D-AE44-7A01-6D96565A6709}"/>
          </ac:picMkLst>
        </pc:picChg>
        <pc:picChg chg="mod">
          <ac:chgData name="Vincent Bazinet" userId="884a7853-1c20-468a-ad91-74012e5cbdd0" providerId="ADAL" clId="{F8218F05-B283-4157-90B9-A9E5CE0AAF45}" dt="2023-02-08T17:03:31.951" v="6952" actId="29295"/>
          <ac:picMkLst>
            <pc:docMk/>
            <pc:sldMk cId="3723152908" sldId="772"/>
            <ac:picMk id="14" creationId="{63B12449-CFF3-3FB3-123B-8CDAEF631E1B}"/>
          </ac:picMkLst>
        </pc:picChg>
      </pc:sldChg>
      <pc:sldChg chg="addSp delSp modSp add mod modAnim modNotesTx">
        <pc:chgData name="Vincent Bazinet" userId="884a7853-1c20-468a-ad91-74012e5cbdd0" providerId="ADAL" clId="{F8218F05-B283-4157-90B9-A9E5CE0AAF45}" dt="2023-02-10T03:42:03.411" v="11430" actId="20577"/>
        <pc:sldMkLst>
          <pc:docMk/>
          <pc:sldMk cId="550213112" sldId="773"/>
        </pc:sldMkLst>
        <pc:spChg chg="del">
          <ac:chgData name="Vincent Bazinet" userId="884a7853-1c20-468a-ad91-74012e5cbdd0" providerId="ADAL" clId="{F8218F05-B283-4157-90B9-A9E5CE0AAF45}" dt="2023-02-08T17:05:47.974" v="7208" actId="21"/>
          <ac:spMkLst>
            <pc:docMk/>
            <pc:sldMk cId="550213112" sldId="773"/>
            <ac:spMk id="2" creationId="{5B125A30-647A-9AA4-7623-7A6C2F95FAFD}"/>
          </ac:spMkLst>
        </pc:spChg>
        <pc:spChg chg="del">
          <ac:chgData name="Vincent Bazinet" userId="884a7853-1c20-468a-ad91-74012e5cbdd0" providerId="ADAL" clId="{F8218F05-B283-4157-90B9-A9E5CE0AAF45}" dt="2023-02-09T00:34:35.466" v="10707" actId="21"/>
          <ac:spMkLst>
            <pc:docMk/>
            <pc:sldMk cId="550213112" sldId="773"/>
            <ac:spMk id="3" creationId="{BBE4235E-A3C9-6A1B-953B-DB383EE2A91D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4" creationId="{7FF427E8-39BD-4F61-ABBA-EDE0E1029D31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5" creationId="{8EB9BE6D-E3BB-6AAD-32F8-F8CACFA2C9DA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6" creationId="{8B1DD80F-4E08-4C82-C46D-B19C3BA862EB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7" creationId="{A884621B-2B24-358A-025A-C7F711133800}"/>
          </ac:spMkLst>
        </pc:spChg>
        <pc:spChg chg="mod">
          <ac:chgData name="Vincent Bazinet" userId="884a7853-1c20-468a-ad91-74012e5cbdd0" providerId="ADAL" clId="{F8218F05-B283-4157-90B9-A9E5CE0AAF45}" dt="2023-02-08T17:05:41.610" v="7206" actId="20577"/>
          <ac:spMkLst>
            <pc:docMk/>
            <pc:sldMk cId="550213112" sldId="773"/>
            <ac:spMk id="10" creationId="{73F5D1C5-66D0-1217-9652-CF9307BC4E97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15" creationId="{D540D5D1-FD5A-E97E-E956-04BE67B0A4E9}"/>
          </ac:spMkLst>
        </pc:spChg>
        <pc:spChg chg="del">
          <ac:chgData name="Vincent Bazinet" userId="884a7853-1c20-468a-ad91-74012e5cbdd0" providerId="ADAL" clId="{F8218F05-B283-4157-90B9-A9E5CE0AAF45}" dt="2023-02-08T17:05:46.837" v="7207" actId="21"/>
          <ac:spMkLst>
            <pc:docMk/>
            <pc:sldMk cId="550213112" sldId="773"/>
            <ac:spMk id="16" creationId="{C748E436-597D-D3FC-4CE8-73A2B1E3A4EE}"/>
          </ac:spMkLst>
        </pc:spChg>
        <pc:spChg chg="add mod">
          <ac:chgData name="Vincent Bazinet" userId="884a7853-1c20-468a-ad91-74012e5cbdd0" providerId="ADAL" clId="{F8218F05-B283-4157-90B9-A9E5CE0AAF45}" dt="2023-02-08T17:09:29.565" v="7252" actId="208"/>
          <ac:spMkLst>
            <pc:docMk/>
            <pc:sldMk cId="550213112" sldId="773"/>
            <ac:spMk id="21" creationId="{33C6A350-4AEC-8492-7CB5-E4CB3B71DF7C}"/>
          </ac:spMkLst>
        </pc:spChg>
        <pc:spChg chg="add mod">
          <ac:chgData name="Vincent Bazinet" userId="884a7853-1c20-468a-ad91-74012e5cbdd0" providerId="ADAL" clId="{F8218F05-B283-4157-90B9-A9E5CE0AAF45}" dt="2023-02-08T17:13:45.999" v="7506" actId="2711"/>
          <ac:spMkLst>
            <pc:docMk/>
            <pc:sldMk cId="550213112" sldId="773"/>
            <ac:spMk id="22" creationId="{56BE25B9-3853-C3EA-8D3D-A9BD6DE59CF1}"/>
          </ac:spMkLst>
        </pc:spChg>
        <pc:spChg chg="add mod">
          <ac:chgData name="Vincent Bazinet" userId="884a7853-1c20-468a-ad91-74012e5cbdd0" providerId="ADAL" clId="{F8218F05-B283-4157-90B9-A9E5CE0AAF45}" dt="2023-02-08T17:14:07.630" v="7511" actId="20577"/>
          <ac:spMkLst>
            <pc:docMk/>
            <pc:sldMk cId="550213112" sldId="773"/>
            <ac:spMk id="23" creationId="{09FDF4B8-4712-A54C-826E-5ACCB63D31CE}"/>
          </ac:spMkLst>
        </pc:spChg>
        <pc:spChg chg="add mod">
          <ac:chgData name="Vincent Bazinet" userId="884a7853-1c20-468a-ad91-74012e5cbdd0" providerId="ADAL" clId="{F8218F05-B283-4157-90B9-A9E5CE0AAF45}" dt="2023-02-09T00:34:51.355" v="10713"/>
          <ac:spMkLst>
            <pc:docMk/>
            <pc:sldMk cId="550213112" sldId="773"/>
            <ac:spMk id="24" creationId="{764031E7-0A5A-02EF-21D8-278BFDB9CACA}"/>
          </ac:spMkLst>
        </pc:spChg>
        <pc:spChg chg="add mod">
          <ac:chgData name="Vincent Bazinet" userId="884a7853-1c20-468a-ad91-74012e5cbdd0" providerId="ADAL" clId="{F8218F05-B283-4157-90B9-A9E5CE0AAF45}" dt="2023-02-09T00:35:41.067" v="10732" actId="20577"/>
          <ac:spMkLst>
            <pc:docMk/>
            <pc:sldMk cId="550213112" sldId="773"/>
            <ac:spMk id="25" creationId="{6B1BB8F0-C9C5-0C0F-17CF-43ED06B9F893}"/>
          </ac:spMkLst>
        </pc:spChg>
        <pc:picChg chg="del">
          <ac:chgData name="Vincent Bazinet" userId="884a7853-1c20-468a-ad91-74012e5cbdd0" providerId="ADAL" clId="{F8218F05-B283-4157-90B9-A9E5CE0AAF45}" dt="2023-02-08T17:05:46.837" v="7207" actId="21"/>
          <ac:picMkLst>
            <pc:docMk/>
            <pc:sldMk cId="550213112" sldId="773"/>
            <ac:picMk id="9" creationId="{B7A6DDF2-BB90-339A-977D-7785DCBEF0BB}"/>
          </ac:picMkLst>
        </pc:picChg>
        <pc:picChg chg="del">
          <ac:chgData name="Vincent Bazinet" userId="884a7853-1c20-468a-ad91-74012e5cbdd0" providerId="ADAL" clId="{F8218F05-B283-4157-90B9-A9E5CE0AAF45}" dt="2023-02-08T17:05:46.837" v="7207" actId="21"/>
          <ac:picMkLst>
            <pc:docMk/>
            <pc:sldMk cId="550213112" sldId="773"/>
            <ac:picMk id="11" creationId="{63BACA58-387D-AE44-7A01-6D96565A6709}"/>
          </ac:picMkLst>
        </pc:picChg>
        <pc:picChg chg="del">
          <ac:chgData name="Vincent Bazinet" userId="884a7853-1c20-468a-ad91-74012e5cbdd0" providerId="ADAL" clId="{F8218F05-B283-4157-90B9-A9E5CE0AAF45}" dt="2023-02-08T17:05:46.837" v="7207" actId="21"/>
          <ac:picMkLst>
            <pc:docMk/>
            <pc:sldMk cId="550213112" sldId="773"/>
            <ac:picMk id="12" creationId="{2ABC735B-725A-6B36-B285-97E229FED68B}"/>
          </ac:picMkLst>
        </pc:picChg>
        <pc:picChg chg="del">
          <ac:chgData name="Vincent Bazinet" userId="884a7853-1c20-468a-ad91-74012e5cbdd0" providerId="ADAL" clId="{F8218F05-B283-4157-90B9-A9E5CE0AAF45}" dt="2023-02-08T17:05:46.837" v="7207" actId="21"/>
          <ac:picMkLst>
            <pc:docMk/>
            <pc:sldMk cId="550213112" sldId="773"/>
            <ac:picMk id="14" creationId="{63B12449-CFF3-3FB3-123B-8CDAEF631E1B}"/>
          </ac:picMkLst>
        </pc:picChg>
        <pc:picChg chg="add mod">
          <ac:chgData name="Vincent Bazinet" userId="884a7853-1c20-468a-ad91-74012e5cbdd0" providerId="ADAL" clId="{F8218F05-B283-4157-90B9-A9E5CE0AAF45}" dt="2023-02-08T17:07:56.211" v="7244" actId="1076"/>
          <ac:picMkLst>
            <pc:docMk/>
            <pc:sldMk cId="550213112" sldId="773"/>
            <ac:picMk id="17" creationId="{96C8F9B3-2589-E422-1B63-01B3C7ABEDC4}"/>
          </ac:picMkLst>
        </pc:picChg>
        <pc:picChg chg="add mod">
          <ac:chgData name="Vincent Bazinet" userId="884a7853-1c20-468a-ad91-74012e5cbdd0" providerId="ADAL" clId="{F8218F05-B283-4157-90B9-A9E5CE0AAF45}" dt="2023-02-08T17:07:56.211" v="7244" actId="1076"/>
          <ac:picMkLst>
            <pc:docMk/>
            <pc:sldMk cId="550213112" sldId="773"/>
            <ac:picMk id="18" creationId="{417D588C-3424-B62F-AD6D-07A04B70C852}"/>
          </ac:picMkLst>
        </pc:picChg>
        <pc:picChg chg="add mod ord">
          <ac:chgData name="Vincent Bazinet" userId="884a7853-1c20-468a-ad91-74012e5cbdd0" providerId="ADAL" clId="{F8218F05-B283-4157-90B9-A9E5CE0AAF45}" dt="2023-02-08T17:07:56.211" v="7244" actId="1076"/>
          <ac:picMkLst>
            <pc:docMk/>
            <pc:sldMk cId="550213112" sldId="773"/>
            <ac:picMk id="19" creationId="{87C49BEB-62CE-8489-3511-677742AA3670}"/>
          </ac:picMkLst>
        </pc:picChg>
        <pc:picChg chg="add mod">
          <ac:chgData name="Vincent Bazinet" userId="884a7853-1c20-468a-ad91-74012e5cbdd0" providerId="ADAL" clId="{F8218F05-B283-4157-90B9-A9E5CE0AAF45}" dt="2023-02-08T17:07:56.211" v="7244" actId="1076"/>
          <ac:picMkLst>
            <pc:docMk/>
            <pc:sldMk cId="550213112" sldId="773"/>
            <ac:picMk id="20" creationId="{E2B98E2D-B4E3-46C3-E686-6268E50692DF}"/>
          </ac:picMkLst>
        </pc:picChg>
      </pc:sldChg>
      <pc:sldChg chg="add del ord">
        <pc:chgData name="Vincent Bazinet" userId="884a7853-1c20-468a-ad91-74012e5cbdd0" providerId="ADAL" clId="{F8218F05-B283-4157-90B9-A9E5CE0AAF45}" dt="2023-02-08T17:21:26.617" v="7603" actId="2696"/>
        <pc:sldMkLst>
          <pc:docMk/>
          <pc:sldMk cId="3804855232" sldId="774"/>
        </pc:sldMkLst>
      </pc:sldChg>
      <pc:sldChg chg="addSp delSp modSp add mod modAnim">
        <pc:chgData name="Vincent Bazinet" userId="884a7853-1c20-468a-ad91-74012e5cbdd0" providerId="ADAL" clId="{F8218F05-B283-4157-90B9-A9E5CE0AAF45}" dt="2023-02-09T00:38:19.052" v="10738" actId="20577"/>
        <pc:sldMkLst>
          <pc:docMk/>
          <pc:sldMk cId="1038860241" sldId="775"/>
        </pc:sldMkLst>
        <pc:spChg chg="add mod">
          <ac:chgData name="Vincent Bazinet" userId="884a7853-1c20-468a-ad91-74012e5cbdd0" providerId="ADAL" clId="{F8218F05-B283-4157-90B9-A9E5CE0AAF45}" dt="2023-02-09T00:36:07.192" v="10734"/>
          <ac:spMkLst>
            <pc:docMk/>
            <pc:sldMk cId="1038860241" sldId="775"/>
            <ac:spMk id="6" creationId="{5D753445-5B4E-A4C4-3A0C-6789E9D421A9}"/>
          </ac:spMkLst>
        </pc:spChg>
        <pc:spChg chg="add mod">
          <ac:chgData name="Vincent Bazinet" userId="884a7853-1c20-468a-ad91-74012e5cbdd0" providerId="ADAL" clId="{F8218F05-B283-4157-90B9-A9E5CE0AAF45}" dt="2023-02-09T00:38:19.052" v="10738" actId="20577"/>
          <ac:spMkLst>
            <pc:docMk/>
            <pc:sldMk cId="1038860241" sldId="775"/>
            <ac:spMk id="7" creationId="{99839AC5-7193-80F2-E6C5-12C072F4EA8A}"/>
          </ac:spMkLst>
        </pc:spChg>
        <pc:spChg chg="del">
          <ac:chgData name="Vincent Bazinet" userId="884a7853-1c20-468a-ad91-74012e5cbdd0" providerId="ADAL" clId="{F8218F05-B283-4157-90B9-A9E5CE0AAF45}" dt="2023-02-08T17:19:32.974" v="7529" actId="21"/>
          <ac:spMkLst>
            <pc:docMk/>
            <pc:sldMk cId="1038860241" sldId="775"/>
            <ac:spMk id="10" creationId="{73F5D1C5-66D0-1217-9652-CF9307BC4E97}"/>
          </ac:spMkLst>
        </pc:spChg>
        <pc:picChg chg="mod">
          <ac:chgData name="Vincent Bazinet" userId="884a7853-1c20-468a-ad91-74012e5cbdd0" providerId="ADAL" clId="{F8218F05-B283-4157-90B9-A9E5CE0AAF45}" dt="2023-02-08T17:19:42.202" v="7530" actId="1076"/>
          <ac:picMkLst>
            <pc:docMk/>
            <pc:sldMk cId="1038860241" sldId="775"/>
            <ac:picMk id="4" creationId="{45AC4786-6FCF-C99D-7925-BCF9EBB03834}"/>
          </ac:picMkLst>
        </pc:picChg>
        <pc:picChg chg="add mod ord">
          <ac:chgData name="Vincent Bazinet" userId="884a7853-1c20-468a-ad91-74012e5cbdd0" providerId="ADAL" clId="{F8218F05-B283-4157-90B9-A9E5CE0AAF45}" dt="2023-02-08T17:21:12.522" v="7600" actId="167"/>
          <ac:picMkLst>
            <pc:docMk/>
            <pc:sldMk cId="1038860241" sldId="775"/>
            <ac:picMk id="5" creationId="{A814FD49-1943-68BC-D9EE-D4DC3CA7BB93}"/>
          </ac:picMkLst>
        </pc:picChg>
        <pc:picChg chg="mod">
          <ac:chgData name="Vincent Bazinet" userId="884a7853-1c20-468a-ad91-74012e5cbdd0" providerId="ADAL" clId="{F8218F05-B283-4157-90B9-A9E5CE0AAF45}" dt="2023-02-08T17:19:42.202" v="7530" actId="1076"/>
          <ac:picMkLst>
            <pc:docMk/>
            <pc:sldMk cId="1038860241" sldId="775"/>
            <ac:picMk id="9" creationId="{B584C7B1-8CB9-FBC7-DB11-D7D4FE51490D}"/>
          </ac:picMkLst>
        </pc:picChg>
      </pc:sldChg>
      <pc:sldChg chg="addSp modSp add mod modNotesTx">
        <pc:chgData name="Vincent Bazinet" userId="884a7853-1c20-468a-ad91-74012e5cbdd0" providerId="ADAL" clId="{F8218F05-B283-4157-90B9-A9E5CE0AAF45}" dt="2023-02-10T03:40:27.865" v="11406" actId="20577"/>
        <pc:sldMkLst>
          <pc:docMk/>
          <pc:sldMk cId="1019698005" sldId="776"/>
        </pc:sldMkLst>
        <pc:spChg chg="mod">
          <ac:chgData name="Vincent Bazinet" userId="884a7853-1c20-468a-ad91-74012e5cbdd0" providerId="ADAL" clId="{F8218F05-B283-4157-90B9-A9E5CE0AAF45}" dt="2023-02-08T17:54:33.670" v="7606" actId="207"/>
          <ac:spMkLst>
            <pc:docMk/>
            <pc:sldMk cId="1019698005" sldId="776"/>
            <ac:spMk id="4" creationId="{AEB58B12-9ED8-1A87-8167-892A2ECDD475}"/>
          </ac:spMkLst>
        </pc:spChg>
        <pc:spChg chg="add mod">
          <ac:chgData name="Vincent Bazinet" userId="884a7853-1c20-468a-ad91-74012e5cbdd0" providerId="ADAL" clId="{F8218F05-B283-4157-90B9-A9E5CE0AAF45}" dt="2023-02-08T21:37:30.159" v="10012"/>
          <ac:spMkLst>
            <pc:docMk/>
            <pc:sldMk cId="1019698005" sldId="776"/>
            <ac:spMk id="5" creationId="{0F8070E7-CBEC-6077-D5D6-A33A3BC2445C}"/>
          </ac:spMkLst>
        </pc:spChg>
        <pc:spChg chg="add mod">
          <ac:chgData name="Vincent Bazinet" userId="884a7853-1c20-468a-ad91-74012e5cbdd0" providerId="ADAL" clId="{F8218F05-B283-4157-90B9-A9E5CE0AAF45}" dt="2023-02-08T21:37:30.159" v="10012"/>
          <ac:spMkLst>
            <pc:docMk/>
            <pc:sldMk cId="1019698005" sldId="776"/>
            <ac:spMk id="6" creationId="{AD23137D-D46A-0731-8C4A-5B9BBDABBE50}"/>
          </ac:spMkLst>
        </pc:spChg>
        <pc:picChg chg="mod">
          <ac:chgData name="Vincent Bazinet" userId="884a7853-1c20-468a-ad91-74012e5cbdd0" providerId="ADAL" clId="{F8218F05-B283-4157-90B9-A9E5CE0AAF45}" dt="2023-02-08T17:54:02.555" v="7605" actId="29295"/>
          <ac:picMkLst>
            <pc:docMk/>
            <pc:sldMk cId="1019698005" sldId="776"/>
            <ac:picMk id="3" creationId="{EDA3A20C-F9F6-8ECE-21D5-9187EEAF7863}"/>
          </ac:picMkLst>
        </pc:picChg>
      </pc:sldChg>
      <pc:sldChg chg="addSp modSp add mod">
        <pc:chgData name="Vincent Bazinet" userId="884a7853-1c20-468a-ad91-74012e5cbdd0" providerId="ADAL" clId="{F8218F05-B283-4157-90B9-A9E5CE0AAF45}" dt="2023-02-09T00:38:23.281" v="10741" actId="20577"/>
        <pc:sldMkLst>
          <pc:docMk/>
          <pc:sldMk cId="3304849270" sldId="777"/>
        </pc:sldMkLst>
        <pc:spChg chg="add mod">
          <ac:chgData name="Vincent Bazinet" userId="884a7853-1c20-468a-ad91-74012e5cbdd0" providerId="ADAL" clId="{F8218F05-B283-4157-90B9-A9E5CE0AAF45}" dt="2023-02-09T00:36:08.140" v="10735"/>
          <ac:spMkLst>
            <pc:docMk/>
            <pc:sldMk cId="3304849270" sldId="777"/>
            <ac:spMk id="5" creationId="{5926A090-2272-22DF-96D3-D616F3E38B94}"/>
          </ac:spMkLst>
        </pc:spChg>
        <pc:spChg chg="add mod">
          <ac:chgData name="Vincent Bazinet" userId="884a7853-1c20-468a-ad91-74012e5cbdd0" providerId="ADAL" clId="{F8218F05-B283-4157-90B9-A9E5CE0AAF45}" dt="2023-02-09T00:38:23.281" v="10741" actId="20577"/>
          <ac:spMkLst>
            <pc:docMk/>
            <pc:sldMk cId="3304849270" sldId="777"/>
            <ac:spMk id="6" creationId="{2E19D55F-848F-796D-CCF9-08BD8A7E11D1}"/>
          </ac:spMkLst>
        </pc:spChg>
        <pc:spChg chg="mod">
          <ac:chgData name="Vincent Bazinet" userId="884a7853-1c20-468a-ad91-74012e5cbdd0" providerId="ADAL" clId="{F8218F05-B283-4157-90B9-A9E5CE0AAF45}" dt="2023-02-08T17:55:16.398" v="7609" actId="207"/>
          <ac:spMkLst>
            <pc:docMk/>
            <pc:sldMk cId="3304849270" sldId="777"/>
            <ac:spMk id="7" creationId="{30405996-1C92-A27E-AED7-9D59F3EA3E1C}"/>
          </ac:spMkLst>
        </pc:spChg>
        <pc:picChg chg="mod">
          <ac:chgData name="Vincent Bazinet" userId="884a7853-1c20-468a-ad91-74012e5cbdd0" providerId="ADAL" clId="{F8218F05-B283-4157-90B9-A9E5CE0AAF45}" dt="2023-02-08T17:55:14.107" v="7608" actId="29295"/>
          <ac:picMkLst>
            <pc:docMk/>
            <pc:sldMk cId="3304849270" sldId="777"/>
            <ac:picMk id="2" creationId="{26153238-4739-461F-6633-5C5860593A56}"/>
          </ac:picMkLst>
        </pc:picChg>
      </pc:sldChg>
      <pc:sldChg chg="add del">
        <pc:chgData name="Vincent Bazinet" userId="884a7853-1c20-468a-ad91-74012e5cbdd0" providerId="ADAL" clId="{F8218F05-B283-4157-90B9-A9E5CE0AAF45}" dt="2023-02-08T18:01:03.437" v="7683" actId="2696"/>
        <pc:sldMkLst>
          <pc:docMk/>
          <pc:sldMk cId="2769337900" sldId="778"/>
        </pc:sldMkLst>
      </pc:sldChg>
      <pc:sldChg chg="addSp delSp modSp add mod modAnim">
        <pc:chgData name="Vincent Bazinet" userId="884a7853-1c20-468a-ad91-74012e5cbdd0" providerId="ADAL" clId="{F8218F05-B283-4157-90B9-A9E5CE0AAF45}" dt="2023-02-09T00:40:03.135" v="10755" actId="20577"/>
        <pc:sldMkLst>
          <pc:docMk/>
          <pc:sldMk cId="4011154670" sldId="779"/>
        </pc:sldMkLst>
        <pc:spChg chg="del mod">
          <ac:chgData name="Vincent Bazinet" userId="884a7853-1c20-468a-ad91-74012e5cbdd0" providerId="ADAL" clId="{F8218F05-B283-4157-90B9-A9E5CE0AAF45}" dt="2023-02-08T18:01:18.013" v="7687" actId="21"/>
          <ac:spMkLst>
            <pc:docMk/>
            <pc:sldMk cId="4011154670" sldId="779"/>
            <ac:spMk id="4" creationId="{AEB58B12-9ED8-1A87-8167-892A2ECDD475}"/>
          </ac:spMkLst>
        </pc:spChg>
        <pc:spChg chg="add mod">
          <ac:chgData name="Vincent Bazinet" userId="884a7853-1c20-468a-ad91-74012e5cbdd0" providerId="ADAL" clId="{F8218F05-B283-4157-90B9-A9E5CE0AAF45}" dt="2023-02-08T18:00:45.068" v="7681"/>
          <ac:spMkLst>
            <pc:docMk/>
            <pc:sldMk cId="4011154670" sldId="779"/>
            <ac:spMk id="5" creationId="{7F2E7600-D2BB-B488-21F1-261C3666A796}"/>
          </ac:spMkLst>
        </pc:spChg>
        <pc:spChg chg="add mod">
          <ac:chgData name="Vincent Bazinet" userId="884a7853-1c20-468a-ad91-74012e5cbdd0" providerId="ADAL" clId="{F8218F05-B283-4157-90B9-A9E5CE0AAF45}" dt="2023-02-08T18:00:58.365" v="7682"/>
          <ac:spMkLst>
            <pc:docMk/>
            <pc:sldMk cId="4011154670" sldId="779"/>
            <ac:spMk id="6" creationId="{65BA7661-5B16-4AC8-0B8A-8F2855438588}"/>
          </ac:spMkLst>
        </pc:spChg>
        <pc:spChg chg="del">
          <ac:chgData name="Vincent Bazinet" userId="884a7853-1c20-468a-ad91-74012e5cbdd0" providerId="ADAL" clId="{F8218F05-B283-4157-90B9-A9E5CE0AAF45}" dt="2023-02-08T18:01:09.339" v="7685" actId="21"/>
          <ac:spMkLst>
            <pc:docMk/>
            <pc:sldMk cId="4011154670" sldId="779"/>
            <ac:spMk id="7" creationId="{30405996-1C92-A27E-AED7-9D59F3EA3E1C}"/>
          </ac:spMkLst>
        </pc:spChg>
        <pc:spChg chg="mod">
          <ac:chgData name="Vincent Bazinet" userId="884a7853-1c20-468a-ad91-74012e5cbdd0" providerId="ADAL" clId="{F8218F05-B283-4157-90B9-A9E5CE0AAF45}" dt="2023-02-08T18:00:35.758" v="7680" actId="20577"/>
          <ac:spMkLst>
            <pc:docMk/>
            <pc:sldMk cId="4011154670" sldId="779"/>
            <ac:spMk id="15" creationId="{B2ED5795-2F6B-A2BA-A7AE-DCF3C9A3353B}"/>
          </ac:spMkLst>
        </pc:spChg>
        <pc:spChg chg="add mod">
          <ac:chgData name="Vincent Bazinet" userId="884a7853-1c20-468a-ad91-74012e5cbdd0" providerId="ADAL" clId="{F8218F05-B283-4157-90B9-A9E5CE0AAF45}" dt="2023-02-08T18:30:24.449" v="8095" actId="1076"/>
          <ac:spMkLst>
            <pc:docMk/>
            <pc:sldMk cId="4011154670" sldId="779"/>
            <ac:spMk id="16" creationId="{304C60EC-D0A2-E2BC-15C2-0DFF7B51EA78}"/>
          </ac:spMkLst>
        </pc:spChg>
        <pc:spChg chg="add mod">
          <ac:chgData name="Vincent Bazinet" userId="884a7853-1c20-468a-ad91-74012e5cbdd0" providerId="ADAL" clId="{F8218F05-B283-4157-90B9-A9E5CE0AAF45}" dt="2023-02-09T00:40:03.135" v="10755" actId="20577"/>
          <ac:spMkLst>
            <pc:docMk/>
            <pc:sldMk cId="4011154670" sldId="779"/>
            <ac:spMk id="18" creationId="{D395961D-D46E-EA80-5BF8-3A05E42922C6}"/>
          </ac:spMkLst>
        </pc:spChg>
        <pc:picChg chg="del">
          <ac:chgData name="Vincent Bazinet" userId="884a7853-1c20-468a-ad91-74012e5cbdd0" providerId="ADAL" clId="{F8218F05-B283-4157-90B9-A9E5CE0AAF45}" dt="2023-02-08T18:01:08.777" v="7684" actId="21"/>
          <ac:picMkLst>
            <pc:docMk/>
            <pc:sldMk cId="4011154670" sldId="779"/>
            <ac:picMk id="2" creationId="{26153238-4739-461F-6633-5C5860593A56}"/>
          </ac:picMkLst>
        </pc:picChg>
        <pc:picChg chg="del mod">
          <ac:chgData name="Vincent Bazinet" userId="884a7853-1c20-468a-ad91-74012e5cbdd0" providerId="ADAL" clId="{F8218F05-B283-4157-90B9-A9E5CE0AAF45}" dt="2023-02-08T18:01:18.373" v="7688" actId="21"/>
          <ac:picMkLst>
            <pc:docMk/>
            <pc:sldMk cId="4011154670" sldId="779"/>
            <ac:picMk id="3" creationId="{EDA3A20C-F9F6-8ECE-21D5-9187EEAF7863}"/>
          </ac:picMkLst>
        </pc:picChg>
        <pc:picChg chg="add del mod">
          <ac:chgData name="Vincent Bazinet" userId="884a7853-1c20-468a-ad91-74012e5cbdd0" providerId="ADAL" clId="{F8218F05-B283-4157-90B9-A9E5CE0AAF45}" dt="2023-02-08T18:05:32.165" v="7757" actId="21"/>
          <ac:picMkLst>
            <pc:docMk/>
            <pc:sldMk cId="4011154670" sldId="779"/>
            <ac:picMk id="9" creationId="{A5B1D551-FFF5-198C-3092-7878100D5549}"/>
          </ac:picMkLst>
        </pc:picChg>
        <pc:picChg chg="add del mod">
          <ac:chgData name="Vincent Bazinet" userId="884a7853-1c20-468a-ad91-74012e5cbdd0" providerId="ADAL" clId="{F8218F05-B283-4157-90B9-A9E5CE0AAF45}" dt="2023-02-08T18:05:32.536" v="7758" actId="21"/>
          <ac:picMkLst>
            <pc:docMk/>
            <pc:sldMk cId="4011154670" sldId="779"/>
            <ac:picMk id="11" creationId="{A66B9F51-4575-8848-36FC-7A2BDE08DDAE}"/>
          </ac:picMkLst>
        </pc:picChg>
        <pc:picChg chg="add del mod">
          <ac:chgData name="Vincent Bazinet" userId="884a7853-1c20-468a-ad91-74012e5cbdd0" providerId="ADAL" clId="{F8218F05-B283-4157-90B9-A9E5CE0AAF45}" dt="2023-02-08T18:09:45.501" v="7861" actId="21"/>
          <ac:picMkLst>
            <pc:docMk/>
            <pc:sldMk cId="4011154670" sldId="779"/>
            <ac:picMk id="14" creationId="{E0520183-C76D-F65C-BB57-2FC25FE401F5}"/>
          </ac:picMkLst>
        </pc:picChg>
        <pc:picChg chg="add mod">
          <ac:chgData name="Vincent Bazinet" userId="884a7853-1c20-468a-ad91-74012e5cbdd0" providerId="ADAL" clId="{F8218F05-B283-4157-90B9-A9E5CE0AAF45}" dt="2023-02-08T18:30:24.449" v="8095" actId="1076"/>
          <ac:picMkLst>
            <pc:docMk/>
            <pc:sldMk cId="4011154670" sldId="779"/>
            <ac:picMk id="17" creationId="{8AF0B7B0-33A4-8BA7-7000-84F4B3684715}"/>
          </ac:picMkLst>
        </pc:picChg>
      </pc:sldChg>
      <pc:sldChg chg="addSp delSp modSp add mod modAnim modNotesTx">
        <pc:chgData name="Vincent Bazinet" userId="884a7853-1c20-468a-ad91-74012e5cbdd0" providerId="ADAL" clId="{F8218F05-B283-4157-90B9-A9E5CE0AAF45}" dt="2023-02-10T03:42:24.015" v="11434" actId="5793"/>
        <pc:sldMkLst>
          <pc:docMk/>
          <pc:sldMk cId="2415251083" sldId="780"/>
        </pc:sldMkLst>
        <pc:spChg chg="add mod">
          <ac:chgData name="Vincent Bazinet" userId="884a7853-1c20-468a-ad91-74012e5cbdd0" providerId="ADAL" clId="{F8218F05-B283-4157-90B9-A9E5CE0AAF45}" dt="2023-02-08T18:31:03.492" v="8136" actId="2711"/>
          <ac:spMkLst>
            <pc:docMk/>
            <pc:sldMk cId="2415251083" sldId="780"/>
            <ac:spMk id="2" creationId="{DF9F0F43-5EC7-F9B0-BB2F-94FA7874F3B1}"/>
          </ac:spMkLst>
        </pc:spChg>
        <pc:spChg chg="mod">
          <ac:chgData name="Vincent Bazinet" userId="884a7853-1c20-468a-ad91-74012e5cbdd0" providerId="ADAL" clId="{F8218F05-B283-4157-90B9-A9E5CE0AAF45}" dt="2023-02-08T18:05:25.832" v="7754" actId="114"/>
          <ac:spMkLst>
            <pc:docMk/>
            <pc:sldMk cId="2415251083" sldId="780"/>
            <ac:spMk id="6" creationId="{65BA7661-5B16-4AC8-0B8A-8F2855438588}"/>
          </ac:spMkLst>
        </pc:spChg>
        <pc:spChg chg="add mod">
          <ac:chgData name="Vincent Bazinet" userId="884a7853-1c20-468a-ad91-74012e5cbdd0" providerId="ADAL" clId="{F8218F05-B283-4157-90B9-A9E5CE0AAF45}" dt="2023-02-09T00:40:05.932" v="10757" actId="20577"/>
          <ac:spMkLst>
            <pc:docMk/>
            <pc:sldMk cId="2415251083" sldId="780"/>
            <ac:spMk id="8" creationId="{2E384B29-4402-4711-6356-B60CE2F62228}"/>
          </ac:spMkLst>
        </pc:spChg>
        <pc:spChg chg="add mod">
          <ac:chgData name="Vincent Bazinet" userId="884a7853-1c20-468a-ad91-74012e5cbdd0" providerId="ADAL" clId="{F8218F05-B283-4157-90B9-A9E5CE0AAF45}" dt="2023-02-09T01:05:26.017" v="10808" actId="208"/>
          <ac:spMkLst>
            <pc:docMk/>
            <pc:sldMk cId="2415251083" sldId="780"/>
            <ac:spMk id="10" creationId="{D76FD7F6-F483-C220-7BC2-9D0EF9B13C4F}"/>
          </ac:spMkLst>
        </pc:spChg>
        <pc:spChg chg="add mod">
          <ac:chgData name="Vincent Bazinet" userId="884a7853-1c20-468a-ad91-74012e5cbdd0" providerId="ADAL" clId="{F8218F05-B283-4157-90B9-A9E5CE0AAF45}" dt="2023-02-09T01:05:49.664" v="10821" actId="1037"/>
          <ac:spMkLst>
            <pc:docMk/>
            <pc:sldMk cId="2415251083" sldId="780"/>
            <ac:spMk id="12" creationId="{0EB9704F-9DCA-EF3E-99E7-0A02E9D4553C}"/>
          </ac:spMkLst>
        </pc:spChg>
        <pc:picChg chg="add del mod">
          <ac:chgData name="Vincent Bazinet" userId="884a7853-1c20-468a-ad91-74012e5cbdd0" providerId="ADAL" clId="{F8218F05-B283-4157-90B9-A9E5CE0AAF45}" dt="2023-02-08T18:39:15.551" v="8144" actId="21"/>
          <ac:picMkLst>
            <pc:docMk/>
            <pc:sldMk cId="2415251083" sldId="780"/>
            <ac:picMk id="3" creationId="{5E21FC8F-3FB3-0AC7-7749-C7EA3AB0B9C8}"/>
          </ac:picMkLst>
        </pc:picChg>
        <pc:picChg chg="add mod">
          <ac:chgData name="Vincent Bazinet" userId="884a7853-1c20-468a-ad91-74012e5cbdd0" providerId="ADAL" clId="{F8218F05-B283-4157-90B9-A9E5CE0AAF45}" dt="2023-02-08T18:39:56.100" v="8152" actId="1076"/>
          <ac:picMkLst>
            <pc:docMk/>
            <pc:sldMk cId="2415251083" sldId="780"/>
            <ac:picMk id="7" creationId="{6687F1B1-4CCF-AC48-4ACB-990B424FD53F}"/>
          </ac:picMkLst>
        </pc:picChg>
        <pc:picChg chg="del">
          <ac:chgData name="Vincent Bazinet" userId="884a7853-1c20-468a-ad91-74012e5cbdd0" providerId="ADAL" clId="{F8218F05-B283-4157-90B9-A9E5CE0AAF45}" dt="2023-02-08T18:05:29.740" v="7755" actId="21"/>
          <ac:picMkLst>
            <pc:docMk/>
            <pc:sldMk cId="2415251083" sldId="780"/>
            <ac:picMk id="9" creationId="{A5B1D551-FFF5-198C-3092-7878100D5549}"/>
          </ac:picMkLst>
        </pc:picChg>
        <pc:picChg chg="del">
          <ac:chgData name="Vincent Bazinet" userId="884a7853-1c20-468a-ad91-74012e5cbdd0" providerId="ADAL" clId="{F8218F05-B283-4157-90B9-A9E5CE0AAF45}" dt="2023-02-08T18:05:30.354" v="7756" actId="21"/>
          <ac:picMkLst>
            <pc:docMk/>
            <pc:sldMk cId="2415251083" sldId="780"/>
            <ac:picMk id="11" creationId="{A66B9F51-4575-8848-36FC-7A2BDE08DDAE}"/>
          </ac:picMkLst>
        </pc:picChg>
      </pc:sldChg>
      <pc:sldChg chg="addSp delSp modSp add mod modAnim modNotesTx">
        <pc:chgData name="Vincent Bazinet" userId="884a7853-1c20-468a-ad91-74012e5cbdd0" providerId="ADAL" clId="{F8218F05-B283-4157-90B9-A9E5CE0AAF45}" dt="2023-02-10T03:42:26.197" v="11435" actId="20577"/>
        <pc:sldMkLst>
          <pc:docMk/>
          <pc:sldMk cId="1272263268" sldId="781"/>
        </pc:sldMkLst>
        <pc:spChg chg="mod">
          <ac:chgData name="Vincent Bazinet" userId="884a7853-1c20-468a-ad91-74012e5cbdd0" providerId="ADAL" clId="{F8218F05-B283-4157-90B9-A9E5CE0AAF45}" dt="2023-02-08T18:44:40.182" v="8273" actId="20577"/>
          <ac:spMkLst>
            <pc:docMk/>
            <pc:sldMk cId="1272263268" sldId="781"/>
            <ac:spMk id="2" creationId="{DF9F0F43-5EC7-F9B0-BB2F-94FA7874F3B1}"/>
          </ac:spMkLst>
        </pc:spChg>
        <pc:spChg chg="add mod">
          <ac:chgData name="Vincent Bazinet" userId="884a7853-1c20-468a-ad91-74012e5cbdd0" providerId="ADAL" clId="{F8218F05-B283-4157-90B9-A9E5CE0AAF45}" dt="2023-02-09T00:40:12.569" v="10760" actId="20577"/>
          <ac:spMkLst>
            <pc:docMk/>
            <pc:sldMk cId="1272263268" sldId="781"/>
            <ac:spMk id="3" creationId="{CAB64996-8902-D175-BCEA-312098474084}"/>
          </ac:spMkLst>
        </pc:spChg>
        <pc:spChg chg="add del mod">
          <ac:chgData name="Vincent Bazinet" userId="884a7853-1c20-468a-ad91-74012e5cbdd0" providerId="ADAL" clId="{F8218F05-B283-4157-90B9-A9E5CE0AAF45}" dt="2023-02-08T18:48:31.339" v="8608" actId="21"/>
          <ac:spMkLst>
            <pc:docMk/>
            <pc:sldMk cId="1272263268" sldId="781"/>
            <ac:spMk id="4" creationId="{C61DF413-977F-FF27-A120-3ABC21A70903}"/>
          </ac:spMkLst>
        </pc:spChg>
        <pc:spChg chg="mod">
          <ac:chgData name="Vincent Bazinet" userId="884a7853-1c20-468a-ad91-74012e5cbdd0" providerId="ADAL" clId="{F8218F05-B283-4157-90B9-A9E5CE0AAF45}" dt="2023-02-08T18:49:51.591" v="8675" actId="20577"/>
          <ac:spMkLst>
            <pc:docMk/>
            <pc:sldMk cId="1272263268" sldId="781"/>
            <ac:spMk id="6" creationId="{65BA7661-5B16-4AC8-0B8A-8F2855438588}"/>
          </ac:spMkLst>
        </pc:spChg>
        <pc:spChg chg="add del mod">
          <ac:chgData name="Vincent Bazinet" userId="884a7853-1c20-468a-ad91-74012e5cbdd0" providerId="ADAL" clId="{F8218F05-B283-4157-90B9-A9E5CE0AAF45}" dt="2023-02-08T18:47:40.393" v="8528" actId="21"/>
          <ac:spMkLst>
            <pc:docMk/>
            <pc:sldMk cId="1272263268" sldId="781"/>
            <ac:spMk id="8" creationId="{8AB5EF58-0BE1-62E6-6304-A436213C8DB3}"/>
          </ac:spMkLst>
        </pc:spChg>
        <pc:spChg chg="add mod">
          <ac:chgData name="Vincent Bazinet" userId="884a7853-1c20-468a-ad91-74012e5cbdd0" providerId="ADAL" clId="{F8218F05-B283-4157-90B9-A9E5CE0AAF45}" dt="2023-02-09T00:38:58.981" v="10746" actId="1076"/>
          <ac:spMkLst>
            <pc:docMk/>
            <pc:sldMk cId="1272263268" sldId="781"/>
            <ac:spMk id="10" creationId="{DDC4C2DA-8C44-110B-D0F5-F0C49C8C1C8A}"/>
          </ac:spMkLst>
        </pc:spChg>
        <pc:spChg chg="add mod">
          <ac:chgData name="Vincent Bazinet" userId="884a7853-1c20-468a-ad91-74012e5cbdd0" providerId="ADAL" clId="{F8218F05-B283-4157-90B9-A9E5CE0AAF45}" dt="2023-02-09T00:40:09.086" v="10759" actId="20577"/>
          <ac:spMkLst>
            <pc:docMk/>
            <pc:sldMk cId="1272263268" sldId="781"/>
            <ac:spMk id="11" creationId="{5882A731-F44A-E8E0-8C86-AA9468020976}"/>
          </ac:spMkLst>
        </pc:spChg>
        <pc:picChg chg="del mod">
          <ac:chgData name="Vincent Bazinet" userId="884a7853-1c20-468a-ad91-74012e5cbdd0" providerId="ADAL" clId="{F8218F05-B283-4157-90B9-A9E5CE0AAF45}" dt="2023-02-08T18:45:05.013" v="8276" actId="21"/>
          <ac:picMkLst>
            <pc:docMk/>
            <pc:sldMk cId="1272263268" sldId="781"/>
            <ac:picMk id="7" creationId="{6687F1B1-4CCF-AC48-4ACB-990B424FD53F}"/>
          </ac:picMkLst>
        </pc:picChg>
        <pc:picChg chg="add mod">
          <ac:chgData name="Vincent Bazinet" userId="884a7853-1c20-468a-ad91-74012e5cbdd0" providerId="ADAL" clId="{F8218F05-B283-4157-90B9-A9E5CE0AAF45}" dt="2023-02-09T00:38:58.981" v="10746" actId="1076"/>
          <ac:picMkLst>
            <pc:docMk/>
            <pc:sldMk cId="1272263268" sldId="781"/>
            <ac:picMk id="9" creationId="{082013E8-BFDD-DBF7-0897-C61C38BDDC92}"/>
          </ac:picMkLst>
        </pc:picChg>
      </pc:sldChg>
      <pc:sldChg chg="addSp delSp modSp add mod modNotesTx">
        <pc:chgData name="Vincent Bazinet" userId="884a7853-1c20-468a-ad91-74012e5cbdd0" providerId="ADAL" clId="{F8218F05-B283-4157-90B9-A9E5CE0AAF45}" dt="2023-02-09T01:08:33.317" v="10854" actId="5793"/>
        <pc:sldMkLst>
          <pc:docMk/>
          <pc:sldMk cId="582744392" sldId="782"/>
        </pc:sldMkLst>
        <pc:spChg chg="mod">
          <ac:chgData name="Vincent Bazinet" userId="884a7853-1c20-468a-ad91-74012e5cbdd0" providerId="ADAL" clId="{F8218F05-B283-4157-90B9-A9E5CE0AAF45}" dt="2023-02-09T01:08:30.013" v="10852" actId="1076"/>
          <ac:spMkLst>
            <pc:docMk/>
            <pc:sldMk cId="582744392" sldId="782"/>
            <ac:spMk id="3" creationId="{CAB64996-8902-D175-BCEA-312098474084}"/>
          </ac:spMkLst>
        </pc:spChg>
        <pc:spChg chg="del mod">
          <ac:chgData name="Vincent Bazinet" userId="884a7853-1c20-468a-ad91-74012e5cbdd0" providerId="ADAL" clId="{F8218F05-B283-4157-90B9-A9E5CE0AAF45}" dt="2023-02-08T18:50:52.436" v="8684" actId="21"/>
          <ac:spMkLst>
            <pc:docMk/>
            <pc:sldMk cId="582744392" sldId="782"/>
            <ac:spMk id="10" creationId="{DDC4C2DA-8C44-110B-D0F5-F0C49C8C1C8A}"/>
          </ac:spMkLst>
        </pc:spChg>
        <pc:spChg chg="add mod">
          <ac:chgData name="Vincent Bazinet" userId="884a7853-1c20-468a-ad91-74012e5cbdd0" providerId="ADAL" clId="{F8218F05-B283-4157-90B9-A9E5CE0AAF45}" dt="2023-02-09T00:40:25.598" v="10764" actId="20577"/>
          <ac:spMkLst>
            <pc:docMk/>
            <pc:sldMk cId="582744392" sldId="782"/>
            <ac:spMk id="12" creationId="{AFFD637C-5FBD-3C98-8EE6-F7053EA10B8C}"/>
          </ac:spMkLst>
        </pc:spChg>
        <pc:spChg chg="add mod">
          <ac:chgData name="Vincent Bazinet" userId="884a7853-1c20-468a-ad91-74012e5cbdd0" providerId="ADAL" clId="{F8218F05-B283-4157-90B9-A9E5CE0AAF45}" dt="2023-02-09T01:08:04.494" v="10827" actId="2711"/>
          <ac:spMkLst>
            <pc:docMk/>
            <pc:sldMk cId="582744392" sldId="782"/>
            <ac:spMk id="16" creationId="{A5F86753-01AF-4E9D-F7B1-CF6FCE327FA3}"/>
          </ac:spMkLst>
        </pc:spChg>
        <pc:spChg chg="add mod">
          <ac:chgData name="Vincent Bazinet" userId="884a7853-1c20-468a-ad91-74012e5cbdd0" providerId="ADAL" clId="{F8218F05-B283-4157-90B9-A9E5CE0AAF45}" dt="2023-02-09T01:08:14.960" v="10843" actId="20577"/>
          <ac:spMkLst>
            <pc:docMk/>
            <pc:sldMk cId="582744392" sldId="782"/>
            <ac:spMk id="17" creationId="{D29C37B5-C880-FC19-856E-04E95D7DC898}"/>
          </ac:spMkLst>
        </pc:spChg>
        <pc:picChg chg="add mod">
          <ac:chgData name="Vincent Bazinet" userId="884a7853-1c20-468a-ad91-74012e5cbdd0" providerId="ADAL" clId="{F8218F05-B283-4157-90B9-A9E5CE0AAF45}" dt="2023-02-08T18:55:22.350" v="8916" actId="208"/>
          <ac:picMkLst>
            <pc:docMk/>
            <pc:sldMk cId="582744392" sldId="782"/>
            <ac:picMk id="7" creationId="{F008401D-FD2D-D323-D094-E48F8874AA14}"/>
          </ac:picMkLst>
        </pc:picChg>
        <pc:picChg chg="mod">
          <ac:chgData name="Vincent Bazinet" userId="884a7853-1c20-468a-ad91-74012e5cbdd0" providerId="ADAL" clId="{F8218F05-B283-4157-90B9-A9E5CE0AAF45}" dt="2023-02-08T18:50:55.787" v="8686" actId="1076"/>
          <ac:picMkLst>
            <pc:docMk/>
            <pc:sldMk cId="582744392" sldId="782"/>
            <ac:picMk id="9" creationId="{082013E8-BFDD-DBF7-0897-C61C38BDDC92}"/>
          </ac:picMkLst>
        </pc:picChg>
        <pc:picChg chg="add mod">
          <ac:chgData name="Vincent Bazinet" userId="884a7853-1c20-468a-ad91-74012e5cbdd0" providerId="ADAL" clId="{F8218F05-B283-4157-90B9-A9E5CE0AAF45}" dt="2023-02-08T18:55:24.070" v="8918" actId="208"/>
          <ac:picMkLst>
            <pc:docMk/>
            <pc:sldMk cId="582744392" sldId="782"/>
            <ac:picMk id="11" creationId="{3582A34A-64EB-3ECB-C763-C80DC3A8E03E}"/>
          </ac:picMkLst>
        </pc:picChg>
      </pc:sldChg>
      <pc:sldChg chg="addSp delSp modSp add mod modNotesTx">
        <pc:chgData name="Vincent Bazinet" userId="884a7853-1c20-468a-ad91-74012e5cbdd0" providerId="ADAL" clId="{F8218F05-B283-4157-90B9-A9E5CE0AAF45}" dt="2023-02-10T03:42:30.968" v="11437" actId="5793"/>
        <pc:sldMkLst>
          <pc:docMk/>
          <pc:sldMk cId="791893547" sldId="783"/>
        </pc:sldMkLst>
        <pc:spChg chg="del mod">
          <ac:chgData name="Vincent Bazinet" userId="884a7853-1c20-468a-ad91-74012e5cbdd0" providerId="ADAL" clId="{F8218F05-B283-4157-90B9-A9E5CE0AAF45}" dt="2023-02-08T18:58:34.380" v="9060" actId="21"/>
          <ac:spMkLst>
            <pc:docMk/>
            <pc:sldMk cId="791893547" sldId="783"/>
            <ac:spMk id="3" creationId="{CAB64996-8902-D175-BCEA-312098474084}"/>
          </ac:spMkLst>
        </pc:spChg>
        <pc:spChg chg="add mod">
          <ac:chgData name="Vincent Bazinet" userId="884a7853-1c20-468a-ad91-74012e5cbdd0" providerId="ADAL" clId="{F8218F05-B283-4157-90B9-A9E5CE0AAF45}" dt="2023-02-08T18:58:53.156" v="9067" actId="1076"/>
          <ac:spMkLst>
            <pc:docMk/>
            <pc:sldMk cId="791893547" sldId="783"/>
            <ac:spMk id="4" creationId="{C27500B1-338E-BDB6-1215-6C0AA1EA0E95}"/>
          </ac:spMkLst>
        </pc:spChg>
        <pc:spChg chg="add mod">
          <ac:chgData name="Vincent Bazinet" userId="884a7853-1c20-468a-ad91-74012e5cbdd0" providerId="ADAL" clId="{F8218F05-B283-4157-90B9-A9E5CE0AAF45}" dt="2023-02-08T18:59:37.872" v="9123" actId="1076"/>
          <ac:spMkLst>
            <pc:docMk/>
            <pc:sldMk cId="791893547" sldId="783"/>
            <ac:spMk id="16" creationId="{EE16791D-64DE-BB14-6B2A-E77F42D82148}"/>
          </ac:spMkLst>
        </pc:spChg>
        <pc:spChg chg="add mod">
          <ac:chgData name="Vincent Bazinet" userId="884a7853-1c20-468a-ad91-74012e5cbdd0" providerId="ADAL" clId="{F8218F05-B283-4157-90B9-A9E5CE0AAF45}" dt="2023-02-09T00:40:38.429" v="10767" actId="20577"/>
          <ac:spMkLst>
            <pc:docMk/>
            <pc:sldMk cId="791893547" sldId="783"/>
            <ac:spMk id="17" creationId="{7A7B4241-12E5-3ED3-35AF-3787E8E73845}"/>
          </ac:spMkLst>
        </pc:spChg>
        <pc:picChg chg="del mod">
          <ac:chgData name="Vincent Bazinet" userId="884a7853-1c20-468a-ad91-74012e5cbdd0" providerId="ADAL" clId="{F8218F05-B283-4157-90B9-A9E5CE0AAF45}" dt="2023-02-08T18:57:57.034" v="9027" actId="21"/>
          <ac:picMkLst>
            <pc:docMk/>
            <pc:sldMk cId="791893547" sldId="783"/>
            <ac:picMk id="7" creationId="{F008401D-FD2D-D323-D094-E48F8874AA14}"/>
          </ac:picMkLst>
        </pc:picChg>
        <pc:picChg chg="add mod">
          <ac:chgData name="Vincent Bazinet" userId="884a7853-1c20-468a-ad91-74012e5cbdd0" providerId="ADAL" clId="{F8218F05-B283-4157-90B9-A9E5CE0AAF45}" dt="2023-02-08T18:58:53.156" v="9067" actId="1076"/>
          <ac:picMkLst>
            <pc:docMk/>
            <pc:sldMk cId="791893547" sldId="783"/>
            <ac:picMk id="10" creationId="{A2BE49EA-AA44-6009-3B71-2CC7E49962E7}"/>
          </ac:picMkLst>
        </pc:picChg>
        <pc:picChg chg="del">
          <ac:chgData name="Vincent Bazinet" userId="884a7853-1c20-468a-ad91-74012e5cbdd0" providerId="ADAL" clId="{F8218F05-B283-4157-90B9-A9E5CE0AAF45}" dt="2023-02-08T18:58:25.810" v="9044" actId="21"/>
          <ac:picMkLst>
            <pc:docMk/>
            <pc:sldMk cId="791893547" sldId="783"/>
            <ac:picMk id="11" creationId="{3582A34A-64EB-3ECB-C763-C80DC3A8E03E}"/>
          </ac:picMkLst>
        </pc:picChg>
        <pc:picChg chg="add mod">
          <ac:chgData name="Vincent Bazinet" userId="884a7853-1c20-468a-ad91-74012e5cbdd0" providerId="ADAL" clId="{F8218F05-B283-4157-90B9-A9E5CE0AAF45}" dt="2023-02-08T18:58:58.814" v="9070" actId="1076"/>
          <ac:picMkLst>
            <pc:docMk/>
            <pc:sldMk cId="791893547" sldId="783"/>
            <ac:picMk id="14" creationId="{C0F9EC5F-EE36-EB41-E6BF-F946F5F77FB8}"/>
          </ac:picMkLst>
        </pc:picChg>
      </pc:sldChg>
      <pc:sldChg chg="modSp add del mod">
        <pc:chgData name="Vincent Bazinet" userId="884a7853-1c20-468a-ad91-74012e5cbdd0" providerId="ADAL" clId="{F8218F05-B283-4157-90B9-A9E5CE0AAF45}" dt="2023-02-08T19:01:14.140" v="9230"/>
        <pc:sldMkLst>
          <pc:docMk/>
          <pc:sldMk cId="1854860885" sldId="784"/>
        </pc:sldMkLst>
        <pc:spChg chg="mod">
          <ac:chgData name="Vincent Bazinet" userId="884a7853-1c20-468a-ad91-74012e5cbdd0" providerId="ADAL" clId="{F8218F05-B283-4157-90B9-A9E5CE0AAF45}" dt="2023-02-08T19:01:13.945" v="9229" actId="20577"/>
          <ac:spMkLst>
            <pc:docMk/>
            <pc:sldMk cId="1854860885" sldId="784"/>
            <ac:spMk id="2" creationId="{DF9F0F43-5EC7-F9B0-BB2F-94FA7874F3B1}"/>
          </ac:spMkLst>
        </pc:spChg>
      </pc:sldChg>
      <pc:sldChg chg="addSp delSp modSp add mod ord modAnim modNotesTx">
        <pc:chgData name="Vincent Bazinet" userId="884a7853-1c20-468a-ad91-74012e5cbdd0" providerId="ADAL" clId="{F8218F05-B283-4157-90B9-A9E5CE0AAF45}" dt="2023-02-10T03:42:33.362" v="11438" actId="20577"/>
        <pc:sldMkLst>
          <pc:docMk/>
          <pc:sldMk cId="2439202050" sldId="784"/>
        </pc:sldMkLst>
        <pc:spChg chg="mod">
          <ac:chgData name="Vincent Bazinet" userId="884a7853-1c20-468a-ad91-74012e5cbdd0" providerId="ADAL" clId="{F8218F05-B283-4157-90B9-A9E5CE0AAF45}" dt="2023-02-08T19:01:41.943" v="9336" actId="20577"/>
          <ac:spMkLst>
            <pc:docMk/>
            <pc:sldMk cId="2439202050" sldId="784"/>
            <ac:spMk id="2" creationId="{DF9F0F43-5EC7-F9B0-BB2F-94FA7874F3B1}"/>
          </ac:spMkLst>
        </pc:spChg>
        <pc:spChg chg="del mod">
          <ac:chgData name="Vincent Bazinet" userId="884a7853-1c20-468a-ad91-74012e5cbdd0" providerId="ADAL" clId="{F8218F05-B283-4157-90B9-A9E5CE0AAF45}" dt="2023-02-08T19:01:43.408" v="9337" actId="21"/>
          <ac:spMkLst>
            <pc:docMk/>
            <pc:sldMk cId="2439202050" sldId="784"/>
            <ac:spMk id="3" creationId="{CAB64996-8902-D175-BCEA-312098474084}"/>
          </ac:spMkLst>
        </pc:spChg>
        <pc:spChg chg="add mod">
          <ac:chgData name="Vincent Bazinet" userId="884a7853-1c20-468a-ad91-74012e5cbdd0" providerId="ADAL" clId="{F8218F05-B283-4157-90B9-A9E5CE0AAF45}" dt="2023-02-09T00:40:43.304" v="10770" actId="20577"/>
          <ac:spMkLst>
            <pc:docMk/>
            <pc:sldMk cId="2439202050" sldId="784"/>
            <ac:spMk id="8" creationId="{82C9BBA6-3032-5DF5-E618-56DCE6D93E95}"/>
          </ac:spMkLst>
        </pc:spChg>
        <pc:picChg chg="add mod">
          <ac:chgData name="Vincent Bazinet" userId="884a7853-1c20-468a-ad91-74012e5cbdd0" providerId="ADAL" clId="{F8218F05-B283-4157-90B9-A9E5CE0AAF45}" dt="2023-02-08T19:02:03.749" v="9342" actId="1076"/>
          <ac:picMkLst>
            <pc:docMk/>
            <pc:sldMk cId="2439202050" sldId="784"/>
            <ac:picMk id="4" creationId="{30DF0EDD-D1FB-0BB6-6456-CCCAA1C9FF01}"/>
          </ac:picMkLst>
        </pc:picChg>
        <pc:picChg chg="del">
          <ac:chgData name="Vincent Bazinet" userId="884a7853-1c20-468a-ad91-74012e5cbdd0" providerId="ADAL" clId="{F8218F05-B283-4157-90B9-A9E5CE0AAF45}" dt="2023-02-08T19:01:44.240" v="9338" actId="21"/>
          <ac:picMkLst>
            <pc:docMk/>
            <pc:sldMk cId="2439202050" sldId="784"/>
            <ac:picMk id="7" creationId="{F008401D-FD2D-D323-D094-E48F8874AA14}"/>
          </ac:picMkLst>
        </pc:picChg>
        <pc:picChg chg="del">
          <ac:chgData name="Vincent Bazinet" userId="884a7853-1c20-468a-ad91-74012e5cbdd0" providerId="ADAL" clId="{F8218F05-B283-4157-90B9-A9E5CE0AAF45}" dt="2023-02-08T19:01:44.866" v="9339" actId="21"/>
          <ac:picMkLst>
            <pc:docMk/>
            <pc:sldMk cId="2439202050" sldId="784"/>
            <ac:picMk id="11" creationId="{3582A34A-64EB-3ECB-C763-C80DC3A8E03E}"/>
          </ac:picMkLst>
        </pc:picChg>
      </pc:sldChg>
      <pc:sldChg chg="addSp delSp modSp add mod ord modAnim">
        <pc:chgData name="Vincent Bazinet" userId="884a7853-1c20-468a-ad91-74012e5cbdd0" providerId="ADAL" clId="{F8218F05-B283-4157-90B9-A9E5CE0AAF45}" dt="2023-02-09T00:11:42.446" v="10370" actId="255"/>
        <pc:sldMkLst>
          <pc:docMk/>
          <pc:sldMk cId="356718271" sldId="785"/>
        </pc:sldMkLst>
        <pc:spChg chg="add del mod">
          <ac:chgData name="Vincent Bazinet" userId="884a7853-1c20-468a-ad91-74012e5cbdd0" providerId="ADAL" clId="{F8218F05-B283-4157-90B9-A9E5CE0AAF45}" dt="2023-02-08T21:11:40.616" v="9561"/>
          <ac:spMkLst>
            <pc:docMk/>
            <pc:sldMk cId="356718271" sldId="785"/>
            <ac:spMk id="3" creationId="{02C614F2-809A-E40C-450F-D41210863F1C}"/>
          </ac:spMkLst>
        </pc:spChg>
        <pc:spChg chg="add del mod">
          <ac:chgData name="Vincent Bazinet" userId="884a7853-1c20-468a-ad91-74012e5cbdd0" providerId="ADAL" clId="{F8218F05-B283-4157-90B9-A9E5CE0AAF45}" dt="2023-02-08T21:25:40.323" v="9718" actId="21"/>
          <ac:spMkLst>
            <pc:docMk/>
            <pc:sldMk cId="356718271" sldId="785"/>
            <ac:spMk id="4" creationId="{A947DC7B-2BB8-D31F-1917-8BEEC9B8FCBC}"/>
          </ac:spMkLst>
        </pc:spChg>
        <pc:spChg chg="add mod">
          <ac:chgData name="Vincent Bazinet" userId="884a7853-1c20-468a-ad91-74012e5cbdd0" providerId="ADAL" clId="{F8218F05-B283-4157-90B9-A9E5CE0AAF45}" dt="2023-02-09T00:11:42.446" v="10370" actId="255"/>
          <ac:spMkLst>
            <pc:docMk/>
            <pc:sldMk cId="356718271" sldId="785"/>
            <ac:spMk id="5" creationId="{75E3257E-563D-F8FA-86CC-44D3EDBAA674}"/>
          </ac:spMkLst>
        </pc:spChg>
        <pc:spChg chg="add mod">
          <ac:chgData name="Vincent Bazinet" userId="884a7853-1c20-468a-ad91-74012e5cbdd0" providerId="ADAL" clId="{F8218F05-B283-4157-90B9-A9E5CE0AAF45}" dt="2023-02-08T21:26:20.601" v="9731"/>
          <ac:spMkLst>
            <pc:docMk/>
            <pc:sldMk cId="356718271" sldId="785"/>
            <ac:spMk id="6" creationId="{5A8F6125-4761-8512-AAFA-130914364755}"/>
          </ac:spMkLst>
        </pc:spChg>
        <pc:spChg chg="add mod">
          <ac:chgData name="Vincent Bazinet" userId="884a7853-1c20-468a-ad91-74012e5cbdd0" providerId="ADAL" clId="{F8218F05-B283-4157-90B9-A9E5CE0AAF45}" dt="2023-02-08T21:28:17.437" v="9733"/>
          <ac:spMkLst>
            <pc:docMk/>
            <pc:sldMk cId="356718271" sldId="785"/>
            <ac:spMk id="7" creationId="{F7F676F4-5646-8E13-70E8-9331BB576CE3}"/>
          </ac:spMkLst>
        </pc:spChg>
        <pc:spChg chg="add mod">
          <ac:chgData name="Vincent Bazinet" userId="884a7853-1c20-468a-ad91-74012e5cbdd0" providerId="ADAL" clId="{F8218F05-B283-4157-90B9-A9E5CE0AAF45}" dt="2023-02-08T21:30:12.825" v="9824" actId="1076"/>
          <ac:spMkLst>
            <pc:docMk/>
            <pc:sldMk cId="356718271" sldId="785"/>
            <ac:spMk id="9" creationId="{2920C088-A10F-0534-E96E-CE977B0EF8D3}"/>
          </ac:spMkLst>
        </pc:spChg>
        <pc:spChg chg="add mod">
          <ac:chgData name="Vincent Bazinet" userId="884a7853-1c20-468a-ad91-74012e5cbdd0" providerId="ADAL" clId="{F8218F05-B283-4157-90B9-A9E5CE0AAF45}" dt="2023-02-08T21:37:52.817" v="10017" actId="20577"/>
          <ac:spMkLst>
            <pc:docMk/>
            <pc:sldMk cId="356718271" sldId="785"/>
            <ac:spMk id="10" creationId="{8869E762-12B3-0BC4-AC1E-853094ED08AB}"/>
          </ac:spMkLst>
        </pc:spChg>
        <pc:spChg chg="del">
          <ac:chgData name="Vincent Bazinet" userId="884a7853-1c20-468a-ad91-74012e5cbdd0" providerId="ADAL" clId="{F8218F05-B283-4157-90B9-A9E5CE0AAF45}" dt="2023-02-08T21:25:33.349" v="9714" actId="21"/>
          <ac:spMkLst>
            <pc:docMk/>
            <pc:sldMk cId="356718271" sldId="785"/>
            <ac:spMk id="12" creationId="{105C6A8A-2C79-4493-C28A-A3195DF8A8F6}"/>
          </ac:spMkLst>
        </pc:spChg>
        <pc:spChg chg="del">
          <ac:chgData name="Vincent Bazinet" userId="884a7853-1c20-468a-ad91-74012e5cbdd0" providerId="ADAL" clId="{F8218F05-B283-4157-90B9-A9E5CE0AAF45}" dt="2023-02-08T21:26:16.572" v="9728" actId="21"/>
          <ac:spMkLst>
            <pc:docMk/>
            <pc:sldMk cId="356718271" sldId="785"/>
            <ac:spMk id="19" creationId="{AA8C18B5-0F2C-0CE7-F92C-CA61168B5C49}"/>
          </ac:spMkLst>
        </pc:spChg>
        <pc:picChg chg="add del mod">
          <ac:chgData name="Vincent Bazinet" userId="884a7853-1c20-468a-ad91-74012e5cbdd0" providerId="ADAL" clId="{F8218F05-B283-4157-90B9-A9E5CE0AAF45}" dt="2023-02-08T21:11:40.616" v="9561"/>
          <ac:picMkLst>
            <pc:docMk/>
            <pc:sldMk cId="356718271" sldId="785"/>
            <ac:picMk id="2" creationId="{B65FD613-7E8B-9B87-224C-D0A3008D8A52}"/>
          </ac:picMkLst>
        </pc:picChg>
        <pc:picChg chg="add del mod">
          <ac:chgData name="Vincent Bazinet" userId="884a7853-1c20-468a-ad91-74012e5cbdd0" providerId="ADAL" clId="{F8218F05-B283-4157-90B9-A9E5CE0AAF45}" dt="2023-02-08T21:11:22.265" v="9552" actId="21"/>
          <ac:picMkLst>
            <pc:docMk/>
            <pc:sldMk cId="356718271" sldId="785"/>
            <ac:picMk id="32" creationId="{F758AA78-7DBD-EEC9-FF53-757BD8229F1C}"/>
          </ac:picMkLst>
        </pc:picChg>
        <pc:picChg chg="mod">
          <ac:chgData name="Vincent Bazinet" userId="884a7853-1c20-468a-ad91-74012e5cbdd0" providerId="ADAL" clId="{F8218F05-B283-4157-90B9-A9E5CE0AAF45}" dt="2023-02-08T21:11:11.825" v="9536" actId="1076"/>
          <ac:picMkLst>
            <pc:docMk/>
            <pc:sldMk cId="356718271" sldId="785"/>
            <ac:picMk id="33" creationId="{4285CB65-8928-B84D-AFD7-100F85E14BC7}"/>
          </ac:picMkLst>
        </pc:picChg>
        <pc:picChg chg="mod">
          <ac:chgData name="Vincent Bazinet" userId="884a7853-1c20-468a-ad91-74012e5cbdd0" providerId="ADAL" clId="{F8218F05-B283-4157-90B9-A9E5CE0AAF45}" dt="2023-02-08T21:11:14.304" v="9539" actId="1035"/>
          <ac:picMkLst>
            <pc:docMk/>
            <pc:sldMk cId="356718271" sldId="785"/>
            <ac:picMk id="34" creationId="{6956798C-23C4-F0F4-A841-240259381855}"/>
          </ac:picMkLst>
        </pc:picChg>
        <pc:picChg chg="mod">
          <ac:chgData name="Vincent Bazinet" userId="884a7853-1c20-468a-ad91-74012e5cbdd0" providerId="ADAL" clId="{F8218F05-B283-4157-90B9-A9E5CE0AAF45}" dt="2023-02-08T21:11:16.620" v="9543" actId="1035"/>
          <ac:picMkLst>
            <pc:docMk/>
            <pc:sldMk cId="356718271" sldId="785"/>
            <ac:picMk id="36" creationId="{8994CF72-1A97-7D1C-EC6E-2224C285924F}"/>
          </ac:picMkLst>
        </pc:picChg>
      </pc:sldChg>
      <pc:sldChg chg="addSp delSp modSp add mod ord delAnim modAnim modNotesTx">
        <pc:chgData name="Vincent Bazinet" userId="884a7853-1c20-468a-ad91-74012e5cbdd0" providerId="ADAL" clId="{F8218F05-B283-4157-90B9-A9E5CE0AAF45}" dt="2023-02-10T03:41:15.851" v="11414" actId="20577"/>
        <pc:sldMkLst>
          <pc:docMk/>
          <pc:sldMk cId="3508434690" sldId="786"/>
        </pc:sldMkLst>
        <pc:spChg chg="add mod">
          <ac:chgData name="Vincent Bazinet" userId="884a7853-1c20-468a-ad91-74012e5cbdd0" providerId="ADAL" clId="{F8218F05-B283-4157-90B9-A9E5CE0AAF45}" dt="2023-02-08T21:12:23.831" v="9580" actId="2711"/>
          <ac:spMkLst>
            <pc:docMk/>
            <pc:sldMk cId="3508434690" sldId="786"/>
            <ac:spMk id="3" creationId="{68EC545D-DB1F-6C4A-C3CF-44C8A592BB8C}"/>
          </ac:spMkLst>
        </pc:spChg>
        <pc:spChg chg="add mod">
          <ac:chgData name="Vincent Bazinet" userId="884a7853-1c20-468a-ad91-74012e5cbdd0" providerId="ADAL" clId="{F8218F05-B283-4157-90B9-A9E5CE0AAF45}" dt="2023-02-08T21:12:16.889" v="9578" actId="1076"/>
          <ac:spMkLst>
            <pc:docMk/>
            <pc:sldMk cId="3508434690" sldId="786"/>
            <ac:spMk id="4" creationId="{896B6C1C-8B48-BDD9-9980-97502653476B}"/>
          </ac:spMkLst>
        </pc:spChg>
        <pc:spChg chg="add mod">
          <ac:chgData name="Vincent Bazinet" userId="884a7853-1c20-468a-ad91-74012e5cbdd0" providerId="ADAL" clId="{F8218F05-B283-4157-90B9-A9E5CE0AAF45}" dt="2023-02-08T21:12:59.846" v="9589" actId="14100"/>
          <ac:spMkLst>
            <pc:docMk/>
            <pc:sldMk cId="3508434690" sldId="786"/>
            <ac:spMk id="6" creationId="{EAE0D4F1-C27E-CC46-654D-3DE56FD14ED7}"/>
          </ac:spMkLst>
        </pc:spChg>
        <pc:spChg chg="add mod">
          <ac:chgData name="Vincent Bazinet" userId="884a7853-1c20-468a-ad91-74012e5cbdd0" providerId="ADAL" clId="{F8218F05-B283-4157-90B9-A9E5CE0AAF45}" dt="2023-02-08T21:13:23.378" v="9596" actId="1076"/>
          <ac:spMkLst>
            <pc:docMk/>
            <pc:sldMk cId="3508434690" sldId="786"/>
            <ac:spMk id="7" creationId="{964A992F-7711-3DFE-888A-87FA20D98CE2}"/>
          </ac:spMkLst>
        </pc:spChg>
        <pc:spChg chg="add del mod">
          <ac:chgData name="Vincent Bazinet" userId="884a7853-1c20-468a-ad91-74012e5cbdd0" providerId="ADAL" clId="{F8218F05-B283-4157-90B9-A9E5CE0AAF45}" dt="2023-02-08T21:25:44.440" v="9719" actId="21"/>
          <ac:spMkLst>
            <pc:docMk/>
            <pc:sldMk cId="3508434690" sldId="786"/>
            <ac:spMk id="9" creationId="{2FB89EB3-3BBC-A947-7585-DCDC99A7FD26}"/>
          </ac:spMkLst>
        </pc:spChg>
        <pc:spChg chg="add mod">
          <ac:chgData name="Vincent Bazinet" userId="884a7853-1c20-468a-ad91-74012e5cbdd0" providerId="ADAL" clId="{F8218F05-B283-4157-90B9-A9E5CE0AAF45}" dt="2023-02-08T21:25:48.421" v="9721"/>
          <ac:spMkLst>
            <pc:docMk/>
            <pc:sldMk cId="3508434690" sldId="786"/>
            <ac:spMk id="10" creationId="{86E7EB5E-087B-C48B-A100-15A58EAE5974}"/>
          </ac:spMkLst>
        </pc:spChg>
        <pc:spChg chg="add mod">
          <ac:chgData name="Vincent Bazinet" userId="884a7853-1c20-468a-ad91-74012e5cbdd0" providerId="ADAL" clId="{F8218F05-B283-4157-90B9-A9E5CE0AAF45}" dt="2023-02-08T21:26:19.331" v="9729"/>
          <ac:spMkLst>
            <pc:docMk/>
            <pc:sldMk cId="3508434690" sldId="786"/>
            <ac:spMk id="11" creationId="{8A99F3A6-EAFE-6EA7-9B36-FEEDB5C490BD}"/>
          </ac:spMkLst>
        </pc:spChg>
        <pc:spChg chg="del">
          <ac:chgData name="Vincent Bazinet" userId="884a7853-1c20-468a-ad91-74012e5cbdd0" providerId="ADAL" clId="{F8218F05-B283-4157-90B9-A9E5CE0AAF45}" dt="2023-02-08T21:25:30.813" v="9712" actId="21"/>
          <ac:spMkLst>
            <pc:docMk/>
            <pc:sldMk cId="3508434690" sldId="786"/>
            <ac:spMk id="12" creationId="{105C6A8A-2C79-4493-C28A-A3195DF8A8F6}"/>
          </ac:spMkLst>
        </pc:spChg>
        <pc:spChg chg="add mod">
          <ac:chgData name="Vincent Bazinet" userId="884a7853-1c20-468a-ad91-74012e5cbdd0" providerId="ADAL" clId="{F8218F05-B283-4157-90B9-A9E5CE0AAF45}" dt="2023-02-08T21:28:18.661" v="9735"/>
          <ac:spMkLst>
            <pc:docMk/>
            <pc:sldMk cId="3508434690" sldId="786"/>
            <ac:spMk id="14" creationId="{C2A661CC-3513-D468-2DFF-BE3137CAA00A}"/>
          </ac:spMkLst>
        </pc:spChg>
        <pc:spChg chg="add del mod">
          <ac:chgData name="Vincent Bazinet" userId="884a7853-1c20-468a-ad91-74012e5cbdd0" providerId="ADAL" clId="{F8218F05-B283-4157-90B9-A9E5CE0AAF45}" dt="2023-02-08T21:30:29.830" v="9826" actId="21"/>
          <ac:spMkLst>
            <pc:docMk/>
            <pc:sldMk cId="3508434690" sldId="786"/>
            <ac:spMk id="16" creationId="{3DDDB5CB-1FA8-149C-0D9D-6D248E01D3FF}"/>
          </ac:spMkLst>
        </pc:spChg>
        <pc:spChg chg="add mod">
          <ac:chgData name="Vincent Bazinet" userId="884a7853-1c20-468a-ad91-74012e5cbdd0" providerId="ADAL" clId="{F8218F05-B283-4157-90B9-A9E5CE0AAF45}" dt="2023-02-08T21:30:36.791" v="9829"/>
          <ac:spMkLst>
            <pc:docMk/>
            <pc:sldMk cId="3508434690" sldId="786"/>
            <ac:spMk id="17" creationId="{A8737608-0B67-50F1-6B67-013DB9E44A97}"/>
          </ac:spMkLst>
        </pc:spChg>
        <pc:spChg chg="del">
          <ac:chgData name="Vincent Bazinet" userId="884a7853-1c20-468a-ad91-74012e5cbdd0" providerId="ADAL" clId="{F8218F05-B283-4157-90B9-A9E5CE0AAF45}" dt="2023-02-08T21:26:14.459" v="9726" actId="21"/>
          <ac:spMkLst>
            <pc:docMk/>
            <pc:sldMk cId="3508434690" sldId="786"/>
            <ac:spMk id="19" creationId="{AA8C18B5-0F2C-0CE7-F92C-CA61168B5C49}"/>
          </ac:spMkLst>
        </pc:spChg>
        <pc:spChg chg="add mod">
          <ac:chgData name="Vincent Bazinet" userId="884a7853-1c20-468a-ad91-74012e5cbdd0" providerId="ADAL" clId="{F8218F05-B283-4157-90B9-A9E5CE0AAF45}" dt="2023-02-08T21:37:57.466" v="10019"/>
          <ac:spMkLst>
            <pc:docMk/>
            <pc:sldMk cId="3508434690" sldId="786"/>
            <ac:spMk id="20" creationId="{FE1965EC-5AC1-9E36-3E15-10F19D54AF7D}"/>
          </ac:spMkLst>
        </pc:spChg>
        <pc:picChg chg="add mod">
          <ac:chgData name="Vincent Bazinet" userId="884a7853-1c20-468a-ad91-74012e5cbdd0" providerId="ADAL" clId="{F8218F05-B283-4157-90B9-A9E5CE0AAF45}" dt="2023-02-08T21:12:20.258" v="9579" actId="1076"/>
          <ac:picMkLst>
            <pc:docMk/>
            <pc:sldMk cId="3508434690" sldId="786"/>
            <ac:picMk id="2" creationId="{8D47BFE3-80FE-031D-5F21-AE2508FB455D}"/>
          </ac:picMkLst>
        </pc:picChg>
        <pc:picChg chg="add mod">
          <ac:chgData name="Vincent Bazinet" userId="884a7853-1c20-468a-ad91-74012e5cbdd0" providerId="ADAL" clId="{F8218F05-B283-4157-90B9-A9E5CE0AAF45}" dt="2023-02-08T21:13:01.800" v="9590" actId="1076"/>
          <ac:picMkLst>
            <pc:docMk/>
            <pc:sldMk cId="3508434690" sldId="786"/>
            <ac:picMk id="5" creationId="{05AE4101-F9B0-B079-2193-7FB87526F079}"/>
          </ac:picMkLst>
        </pc:picChg>
        <pc:picChg chg="mod">
          <ac:chgData name="Vincent Bazinet" userId="884a7853-1c20-468a-ad91-74012e5cbdd0" providerId="ADAL" clId="{F8218F05-B283-4157-90B9-A9E5CE0AAF45}" dt="2023-02-08T21:13:32.580" v="9600" actId="29295"/>
          <ac:picMkLst>
            <pc:docMk/>
            <pc:sldMk cId="3508434690" sldId="786"/>
            <ac:picMk id="32" creationId="{F758AA78-7DBD-EEC9-FF53-757BD8229F1C}"/>
          </ac:picMkLst>
        </pc:picChg>
        <pc:picChg chg="mod">
          <ac:chgData name="Vincent Bazinet" userId="884a7853-1c20-468a-ad91-74012e5cbdd0" providerId="ADAL" clId="{F8218F05-B283-4157-90B9-A9E5CE0AAF45}" dt="2023-02-08T21:13:30.746" v="9599" actId="29295"/>
          <ac:picMkLst>
            <pc:docMk/>
            <pc:sldMk cId="3508434690" sldId="786"/>
            <ac:picMk id="33" creationId="{4285CB65-8928-B84D-AFD7-100F85E14BC7}"/>
          </ac:picMkLst>
        </pc:picChg>
        <pc:picChg chg="mod">
          <ac:chgData name="Vincent Bazinet" userId="884a7853-1c20-468a-ad91-74012e5cbdd0" providerId="ADAL" clId="{F8218F05-B283-4157-90B9-A9E5CE0AAF45}" dt="2023-02-08T21:13:34.698" v="9601" actId="29295"/>
          <ac:picMkLst>
            <pc:docMk/>
            <pc:sldMk cId="3508434690" sldId="786"/>
            <ac:picMk id="34" creationId="{6956798C-23C4-F0F4-A841-240259381855}"/>
          </ac:picMkLst>
        </pc:picChg>
        <pc:picChg chg="mod">
          <ac:chgData name="Vincent Bazinet" userId="884a7853-1c20-468a-ad91-74012e5cbdd0" providerId="ADAL" clId="{F8218F05-B283-4157-90B9-A9E5CE0AAF45}" dt="2023-02-08T21:12:40.252" v="9582" actId="29295"/>
          <ac:picMkLst>
            <pc:docMk/>
            <pc:sldMk cId="3508434690" sldId="786"/>
            <ac:picMk id="36" creationId="{8994CF72-1A97-7D1C-EC6E-2224C285924F}"/>
          </ac:picMkLst>
        </pc:picChg>
      </pc:sldChg>
      <pc:sldChg chg="addSp delSp modSp add mod delAnim modAnim">
        <pc:chgData name="Vincent Bazinet" userId="884a7853-1c20-468a-ad91-74012e5cbdd0" providerId="ADAL" clId="{F8218F05-B283-4157-90B9-A9E5CE0AAF45}" dt="2023-02-08T21:37:56.271" v="10018"/>
        <pc:sldMkLst>
          <pc:docMk/>
          <pc:sldMk cId="1579335797" sldId="787"/>
        </pc:sldMkLst>
        <pc:spChg chg="add del mod">
          <ac:chgData name="Vincent Bazinet" userId="884a7853-1c20-468a-ad91-74012e5cbdd0" providerId="ADAL" clId="{F8218F05-B283-4157-90B9-A9E5CE0AAF45}" dt="2023-02-08T21:25:45.727" v="9720" actId="21"/>
          <ac:spMkLst>
            <pc:docMk/>
            <pc:sldMk cId="1579335797" sldId="787"/>
            <ac:spMk id="5" creationId="{3CA6D88D-06CF-87F0-7BA0-3CC1BA4A926D}"/>
          </ac:spMkLst>
        </pc:spChg>
        <pc:spChg chg="add mod">
          <ac:chgData name="Vincent Bazinet" userId="884a7853-1c20-468a-ad91-74012e5cbdd0" providerId="ADAL" clId="{F8218F05-B283-4157-90B9-A9E5CE0AAF45}" dt="2023-02-08T21:25:49.201" v="9722"/>
          <ac:spMkLst>
            <pc:docMk/>
            <pc:sldMk cId="1579335797" sldId="787"/>
            <ac:spMk id="6" creationId="{4296EFD1-F563-4286-BF68-0438D5482F1A}"/>
          </ac:spMkLst>
        </pc:spChg>
        <pc:spChg chg="add mod">
          <ac:chgData name="Vincent Bazinet" userId="884a7853-1c20-468a-ad91-74012e5cbdd0" providerId="ADAL" clId="{F8218F05-B283-4157-90B9-A9E5CE0AAF45}" dt="2023-02-08T21:26:20.072" v="9730"/>
          <ac:spMkLst>
            <pc:docMk/>
            <pc:sldMk cId="1579335797" sldId="787"/>
            <ac:spMk id="7" creationId="{D532BD4D-87CF-CB9C-D747-B3A780AD7A16}"/>
          </ac:spMkLst>
        </pc:spChg>
        <pc:spChg chg="add mod">
          <ac:chgData name="Vincent Bazinet" userId="884a7853-1c20-468a-ad91-74012e5cbdd0" providerId="ADAL" clId="{F8218F05-B283-4157-90B9-A9E5CE0AAF45}" dt="2023-02-08T21:28:17.970" v="9734"/>
          <ac:spMkLst>
            <pc:docMk/>
            <pc:sldMk cId="1579335797" sldId="787"/>
            <ac:spMk id="9" creationId="{91626DAD-1D1C-75C0-91E4-1AF927D69849}"/>
          </ac:spMkLst>
        </pc:spChg>
        <pc:spChg chg="add del mod">
          <ac:chgData name="Vincent Bazinet" userId="884a7853-1c20-468a-ad91-74012e5cbdd0" providerId="ADAL" clId="{F8218F05-B283-4157-90B9-A9E5CE0AAF45}" dt="2023-02-08T21:30:28.069" v="9825" actId="21"/>
          <ac:spMkLst>
            <pc:docMk/>
            <pc:sldMk cId="1579335797" sldId="787"/>
            <ac:spMk id="10" creationId="{9461A4E3-7C7C-86D6-F9A1-7BC4BFBE14BA}"/>
          </ac:spMkLst>
        </pc:spChg>
        <pc:spChg chg="add mod">
          <ac:chgData name="Vincent Bazinet" userId="884a7853-1c20-468a-ad91-74012e5cbdd0" providerId="ADAL" clId="{F8218F05-B283-4157-90B9-A9E5CE0AAF45}" dt="2023-02-08T21:30:35.818" v="9828"/>
          <ac:spMkLst>
            <pc:docMk/>
            <pc:sldMk cId="1579335797" sldId="787"/>
            <ac:spMk id="11" creationId="{2BED5D00-58A0-56B2-EA78-EF4F1EE19CAC}"/>
          </ac:spMkLst>
        </pc:spChg>
        <pc:spChg chg="del">
          <ac:chgData name="Vincent Bazinet" userId="884a7853-1c20-468a-ad91-74012e5cbdd0" providerId="ADAL" clId="{F8218F05-B283-4157-90B9-A9E5CE0AAF45}" dt="2023-02-08T21:25:32.253" v="9713" actId="21"/>
          <ac:spMkLst>
            <pc:docMk/>
            <pc:sldMk cId="1579335797" sldId="787"/>
            <ac:spMk id="12" creationId="{105C6A8A-2C79-4493-C28A-A3195DF8A8F6}"/>
          </ac:spMkLst>
        </pc:spChg>
        <pc:spChg chg="add mod">
          <ac:chgData name="Vincent Bazinet" userId="884a7853-1c20-468a-ad91-74012e5cbdd0" providerId="ADAL" clId="{F8218F05-B283-4157-90B9-A9E5CE0AAF45}" dt="2023-02-08T21:37:56.271" v="10018"/>
          <ac:spMkLst>
            <pc:docMk/>
            <pc:sldMk cId="1579335797" sldId="787"/>
            <ac:spMk id="14" creationId="{CEDDD750-1C7C-5C78-773E-181F4BF25ED9}"/>
          </ac:spMkLst>
        </pc:spChg>
        <pc:spChg chg="del">
          <ac:chgData name="Vincent Bazinet" userId="884a7853-1c20-468a-ad91-74012e5cbdd0" providerId="ADAL" clId="{F8218F05-B283-4157-90B9-A9E5CE0AAF45}" dt="2023-02-08T21:26:15.545" v="9727" actId="21"/>
          <ac:spMkLst>
            <pc:docMk/>
            <pc:sldMk cId="1579335797" sldId="787"/>
            <ac:spMk id="19" creationId="{AA8C18B5-0F2C-0CE7-F92C-CA61168B5C49}"/>
          </ac:spMkLst>
        </pc:spChg>
      </pc:sldChg>
      <pc:sldChg chg="addSp delSp modSp add mod delAnim modAnim modNotesTx">
        <pc:chgData name="Vincent Bazinet" userId="884a7853-1c20-468a-ad91-74012e5cbdd0" providerId="ADAL" clId="{F8218F05-B283-4157-90B9-A9E5CE0AAF45}" dt="2023-02-10T03:40:33.721" v="11407" actId="20577"/>
        <pc:sldMkLst>
          <pc:docMk/>
          <pc:sldMk cId="191767508" sldId="788"/>
        </pc:sldMkLst>
        <pc:spChg chg="mod">
          <ac:chgData name="Vincent Bazinet" userId="884a7853-1c20-468a-ad91-74012e5cbdd0" providerId="ADAL" clId="{F8218F05-B283-4157-90B9-A9E5CE0AAF45}" dt="2023-02-08T21:16:11.308" v="9680" actId="20577"/>
          <ac:spMkLst>
            <pc:docMk/>
            <pc:sldMk cId="191767508" sldId="788"/>
            <ac:spMk id="3" creationId="{68EC545D-DB1F-6C4A-C3CF-44C8A592BB8C}"/>
          </ac:spMkLst>
        </pc:spChg>
        <pc:spChg chg="mod">
          <ac:chgData name="Vincent Bazinet" userId="884a7853-1c20-468a-ad91-74012e5cbdd0" providerId="ADAL" clId="{F8218F05-B283-4157-90B9-A9E5CE0AAF45}" dt="2023-02-08T21:16:18.665" v="9694" actId="20577"/>
          <ac:spMkLst>
            <pc:docMk/>
            <pc:sldMk cId="191767508" sldId="788"/>
            <ac:spMk id="7" creationId="{964A992F-7711-3DFE-888A-87FA20D98CE2}"/>
          </ac:spMkLst>
        </pc:spChg>
        <pc:spChg chg="add mod">
          <ac:chgData name="Vincent Bazinet" userId="884a7853-1c20-468a-ad91-74012e5cbdd0" providerId="ADAL" clId="{F8218F05-B283-4157-90B9-A9E5CE0AAF45}" dt="2023-02-08T21:14:13.530" v="9604" actId="1076"/>
          <ac:spMkLst>
            <pc:docMk/>
            <pc:sldMk cId="191767508" sldId="788"/>
            <ac:spMk id="10" creationId="{B01867D6-BDBC-9C37-EE2C-5C9A93D20E25}"/>
          </ac:spMkLst>
        </pc:spChg>
        <pc:spChg chg="add mod">
          <ac:chgData name="Vincent Bazinet" userId="884a7853-1c20-468a-ad91-74012e5cbdd0" providerId="ADAL" clId="{F8218F05-B283-4157-90B9-A9E5CE0AAF45}" dt="2023-02-08T21:16:38.015" v="9708" actId="20577"/>
          <ac:spMkLst>
            <pc:docMk/>
            <pc:sldMk cId="191767508" sldId="788"/>
            <ac:spMk id="11" creationId="{82F0B104-89F2-81A9-5183-157F6791C4A4}"/>
          </ac:spMkLst>
        </pc:spChg>
        <pc:spChg chg="mod">
          <ac:chgData name="Vincent Bazinet" userId="884a7853-1c20-468a-ad91-74012e5cbdd0" providerId="ADAL" clId="{F8218F05-B283-4157-90B9-A9E5CE0AAF45}" dt="2023-02-08T21:25:28.357" v="9711" actId="1076"/>
          <ac:spMkLst>
            <pc:docMk/>
            <pc:sldMk cId="191767508" sldId="788"/>
            <ac:spMk id="12" creationId="{105C6A8A-2C79-4493-C28A-A3195DF8A8F6}"/>
          </ac:spMkLst>
        </pc:spChg>
        <pc:spChg chg="add mod">
          <ac:chgData name="Vincent Bazinet" userId="884a7853-1c20-468a-ad91-74012e5cbdd0" providerId="ADAL" clId="{F8218F05-B283-4157-90B9-A9E5CE0AAF45}" dt="2023-02-08T21:28:22.728" v="9737" actId="1076"/>
          <ac:spMkLst>
            <pc:docMk/>
            <pc:sldMk cId="191767508" sldId="788"/>
            <ac:spMk id="14" creationId="{F2E95486-BEAD-0C37-053E-2BE8314B2E41}"/>
          </ac:spMkLst>
        </pc:spChg>
        <pc:spChg chg="add mod">
          <ac:chgData name="Vincent Bazinet" userId="884a7853-1c20-468a-ad91-74012e5cbdd0" providerId="ADAL" clId="{F8218F05-B283-4157-90B9-A9E5CE0AAF45}" dt="2023-02-08T21:28:19.905" v="9736"/>
          <ac:spMkLst>
            <pc:docMk/>
            <pc:sldMk cId="191767508" sldId="788"/>
            <ac:spMk id="16" creationId="{C64A76F3-A59B-0849-7F5E-5B2780966F2F}"/>
          </ac:spMkLst>
        </pc:spChg>
        <pc:spChg chg="add del mod">
          <ac:chgData name="Vincent Bazinet" userId="884a7853-1c20-468a-ad91-74012e5cbdd0" providerId="ADAL" clId="{F8218F05-B283-4157-90B9-A9E5CE0AAF45}" dt="2023-02-08T21:30:31.685" v="9827" actId="21"/>
          <ac:spMkLst>
            <pc:docMk/>
            <pc:sldMk cId="191767508" sldId="788"/>
            <ac:spMk id="17" creationId="{F533F75D-E73D-41B2-DD09-809967C4BD1C}"/>
          </ac:spMkLst>
        </pc:spChg>
        <pc:spChg chg="mod">
          <ac:chgData name="Vincent Bazinet" userId="884a7853-1c20-468a-ad91-74012e5cbdd0" providerId="ADAL" clId="{F8218F05-B283-4157-90B9-A9E5CE0AAF45}" dt="2023-02-08T21:26:11.920" v="9725" actId="1076"/>
          <ac:spMkLst>
            <pc:docMk/>
            <pc:sldMk cId="191767508" sldId="788"/>
            <ac:spMk id="19" creationId="{AA8C18B5-0F2C-0CE7-F92C-CA61168B5C49}"/>
          </ac:spMkLst>
        </pc:spChg>
        <pc:spChg chg="add mod">
          <ac:chgData name="Vincent Bazinet" userId="884a7853-1c20-468a-ad91-74012e5cbdd0" providerId="ADAL" clId="{F8218F05-B283-4157-90B9-A9E5CE0AAF45}" dt="2023-02-08T21:30:37.327" v="9830"/>
          <ac:spMkLst>
            <pc:docMk/>
            <pc:sldMk cId="191767508" sldId="788"/>
            <ac:spMk id="20" creationId="{F21C0F1D-00F3-456D-8346-7378360D31AC}"/>
          </ac:spMkLst>
        </pc:spChg>
        <pc:spChg chg="add mod">
          <ac:chgData name="Vincent Bazinet" userId="884a7853-1c20-468a-ad91-74012e5cbdd0" providerId="ADAL" clId="{F8218F05-B283-4157-90B9-A9E5CE0AAF45}" dt="2023-02-08T21:37:58.677" v="10020"/>
          <ac:spMkLst>
            <pc:docMk/>
            <pc:sldMk cId="191767508" sldId="788"/>
            <ac:spMk id="21" creationId="{5A4D62F4-81DF-412C-BCC0-D09777483496}"/>
          </ac:spMkLst>
        </pc:spChg>
        <pc:picChg chg="add mod">
          <ac:chgData name="Vincent Bazinet" userId="884a7853-1c20-468a-ad91-74012e5cbdd0" providerId="ADAL" clId="{F8218F05-B283-4157-90B9-A9E5CE0AAF45}" dt="2023-02-08T21:14:13.530" v="9604" actId="1076"/>
          <ac:picMkLst>
            <pc:docMk/>
            <pc:sldMk cId="191767508" sldId="788"/>
            <ac:picMk id="9" creationId="{3BB6FC21-AC0E-6FC4-AF1A-33FF1CAADB01}"/>
          </ac:picMkLst>
        </pc:picChg>
        <pc:picChg chg="mod">
          <ac:chgData name="Vincent Bazinet" userId="884a7853-1c20-468a-ad91-74012e5cbdd0" providerId="ADAL" clId="{F8218F05-B283-4157-90B9-A9E5CE0AAF45}" dt="2023-02-08T21:14:23.807" v="9611" actId="29295"/>
          <ac:picMkLst>
            <pc:docMk/>
            <pc:sldMk cId="191767508" sldId="788"/>
            <ac:picMk id="34" creationId="{6956798C-23C4-F0F4-A841-240259381855}"/>
          </ac:picMkLst>
        </pc:picChg>
        <pc:picChg chg="mod">
          <ac:chgData name="Vincent Bazinet" userId="884a7853-1c20-468a-ad91-74012e5cbdd0" providerId="ADAL" clId="{F8218F05-B283-4157-90B9-A9E5CE0AAF45}" dt="2023-02-08T21:14:27.946" v="9612" actId="29295"/>
          <ac:picMkLst>
            <pc:docMk/>
            <pc:sldMk cId="191767508" sldId="788"/>
            <ac:picMk id="36" creationId="{8994CF72-1A97-7D1C-EC6E-2224C285924F}"/>
          </ac:picMkLst>
        </pc:picChg>
      </pc:sldChg>
      <pc:sldChg chg="add del">
        <pc:chgData name="Vincent Bazinet" userId="884a7853-1c20-468a-ad91-74012e5cbdd0" providerId="ADAL" clId="{F8218F05-B283-4157-90B9-A9E5CE0AAF45}" dt="2023-02-08T21:35:28.045" v="9993" actId="2696"/>
        <pc:sldMkLst>
          <pc:docMk/>
          <pc:sldMk cId="2874139144" sldId="789"/>
        </pc:sldMkLst>
      </pc:sldChg>
      <pc:sldChg chg="add del">
        <pc:chgData name="Vincent Bazinet" userId="884a7853-1c20-468a-ad91-74012e5cbdd0" providerId="ADAL" clId="{F8218F05-B283-4157-90B9-A9E5CE0AAF45}" dt="2023-02-08T21:35:21.687" v="9992" actId="2696"/>
        <pc:sldMkLst>
          <pc:docMk/>
          <pc:sldMk cId="921065310" sldId="790"/>
        </pc:sldMkLst>
      </pc:sldChg>
      <pc:sldChg chg="addSp delSp modSp add mod ord modAnim modNotesTx">
        <pc:chgData name="Vincent Bazinet" userId="884a7853-1c20-468a-ad91-74012e5cbdd0" providerId="ADAL" clId="{F8218F05-B283-4157-90B9-A9E5CE0AAF45}" dt="2023-02-10T03:40:38.323" v="11409" actId="20577"/>
        <pc:sldMkLst>
          <pc:docMk/>
          <pc:sldMk cId="3820275270" sldId="791"/>
        </pc:sldMkLst>
        <pc:spChg chg="add mod">
          <ac:chgData name="Vincent Bazinet" userId="884a7853-1c20-468a-ad91-74012e5cbdd0" providerId="ADAL" clId="{F8218F05-B283-4157-90B9-A9E5CE0AAF45}" dt="2023-02-08T21:34:57.350" v="9988" actId="1076"/>
          <ac:spMkLst>
            <pc:docMk/>
            <pc:sldMk cId="3820275270" sldId="791"/>
            <ac:spMk id="2" creationId="{EB4F1266-788D-5490-36A0-2FE144D1959E}"/>
          </ac:spMkLst>
        </pc:spChg>
        <pc:spChg chg="add mod">
          <ac:chgData name="Vincent Bazinet" userId="884a7853-1c20-468a-ad91-74012e5cbdd0" providerId="ADAL" clId="{F8218F05-B283-4157-90B9-A9E5CE0AAF45}" dt="2023-02-08T21:34:57.350" v="9988" actId="1076"/>
          <ac:spMkLst>
            <pc:docMk/>
            <pc:sldMk cId="3820275270" sldId="791"/>
            <ac:spMk id="3" creationId="{6711DB5B-366C-066D-2054-8B21F839A02C}"/>
          </ac:spMkLst>
        </pc:spChg>
        <pc:spChg chg="add mod">
          <ac:chgData name="Vincent Bazinet" userId="884a7853-1c20-468a-ad91-74012e5cbdd0" providerId="ADAL" clId="{F8218F05-B283-4157-90B9-A9E5CE0AAF45}" dt="2023-02-08T21:34:57.350" v="9988" actId="1076"/>
          <ac:spMkLst>
            <pc:docMk/>
            <pc:sldMk cId="3820275270" sldId="791"/>
            <ac:spMk id="4" creationId="{92ECB473-6409-A24D-A390-CC4B5A59C975}"/>
          </ac:spMkLst>
        </pc:spChg>
        <pc:spChg chg="add del mod">
          <ac:chgData name="Vincent Bazinet" userId="884a7853-1c20-468a-ad91-74012e5cbdd0" providerId="ADAL" clId="{F8218F05-B283-4157-90B9-A9E5CE0AAF45}" dt="2023-02-08T21:33:45.285" v="9966" actId="21"/>
          <ac:spMkLst>
            <pc:docMk/>
            <pc:sldMk cId="3820275270" sldId="791"/>
            <ac:spMk id="6" creationId="{A4425286-8470-329B-686B-1F5A57F23022}"/>
          </ac:spMkLst>
        </pc:spChg>
        <pc:spChg chg="add mod">
          <ac:chgData name="Vincent Bazinet" userId="884a7853-1c20-468a-ad91-74012e5cbdd0" providerId="ADAL" clId="{F8218F05-B283-4157-90B9-A9E5CE0AAF45}" dt="2023-02-08T21:35:03.022" v="9990" actId="20577"/>
          <ac:spMkLst>
            <pc:docMk/>
            <pc:sldMk cId="3820275270" sldId="791"/>
            <ac:spMk id="7" creationId="{34A434E6-A402-4B37-326C-CA56715A2CE7}"/>
          </ac:spMkLst>
        </pc:spChg>
        <pc:spChg chg="add mod">
          <ac:chgData name="Vincent Bazinet" userId="884a7853-1c20-468a-ad91-74012e5cbdd0" providerId="ADAL" clId="{F8218F05-B283-4157-90B9-A9E5CE0AAF45}" dt="2023-02-08T21:38:17.272" v="10026" actId="20577"/>
          <ac:spMkLst>
            <pc:docMk/>
            <pc:sldMk cId="3820275270" sldId="791"/>
            <ac:spMk id="9" creationId="{83752F1D-D311-FEE9-3A00-B9E1D01FE4F2}"/>
          </ac:spMkLst>
        </pc:spChg>
        <pc:spChg chg="mod">
          <ac:chgData name="Vincent Bazinet" userId="884a7853-1c20-468a-ad91-74012e5cbdd0" providerId="ADAL" clId="{F8218F05-B283-4157-90B9-A9E5CE0AAF45}" dt="2023-02-08T21:33:17.408" v="9961" actId="20577"/>
          <ac:spMkLst>
            <pc:docMk/>
            <pc:sldMk cId="3820275270" sldId="791"/>
            <ac:spMk id="11" creationId="{FBB565B8-7B35-6D4A-0D57-31ED01CD8A1A}"/>
          </ac:spMkLst>
        </pc:spChg>
        <pc:picChg chg="mod">
          <ac:chgData name="Vincent Bazinet" userId="884a7853-1c20-468a-ad91-74012e5cbdd0" providerId="ADAL" clId="{F8218F05-B283-4157-90B9-A9E5CE0AAF45}" dt="2023-02-08T21:35:09.880" v="9991" actId="1076"/>
          <ac:picMkLst>
            <pc:docMk/>
            <pc:sldMk cId="3820275270" sldId="791"/>
            <ac:picMk id="15" creationId="{F4AEF1C3-6173-D9E9-0591-DF349B430C3F}"/>
          </ac:picMkLst>
        </pc:picChg>
      </pc:sldChg>
      <pc:sldChg chg="addSp delSp modSp add mod ord modNotesTx">
        <pc:chgData name="Vincent Bazinet" userId="884a7853-1c20-468a-ad91-74012e5cbdd0" providerId="ADAL" clId="{F8218F05-B283-4157-90B9-A9E5CE0AAF45}" dt="2023-02-10T03:42:35.415" v="11439" actId="20577"/>
        <pc:sldMkLst>
          <pc:docMk/>
          <pc:sldMk cId="3160859292" sldId="792"/>
        </pc:sldMkLst>
        <pc:spChg chg="mod">
          <ac:chgData name="Vincent Bazinet" userId="884a7853-1c20-468a-ad91-74012e5cbdd0" providerId="ADAL" clId="{F8218F05-B283-4157-90B9-A9E5CE0AAF45}" dt="2023-02-09T03:29:48.141" v="11239" actId="1076"/>
          <ac:spMkLst>
            <pc:docMk/>
            <pc:sldMk cId="3160859292" sldId="792"/>
            <ac:spMk id="2" creationId="{6D390ADB-E237-F4D7-4287-6BCC7966BC21}"/>
          </ac:spMkLst>
        </pc:spChg>
        <pc:spChg chg="del mod">
          <ac:chgData name="Vincent Bazinet" userId="884a7853-1c20-468a-ad91-74012e5cbdd0" providerId="ADAL" clId="{F8218F05-B283-4157-90B9-A9E5CE0AAF45}" dt="2023-02-09T03:27:24.635" v="11146" actId="21"/>
          <ac:spMkLst>
            <pc:docMk/>
            <pc:sldMk cId="3160859292" sldId="792"/>
            <ac:spMk id="4" creationId="{8CB36C45-6BE2-8237-1B4B-ACEEA844F7C0}"/>
          </ac:spMkLst>
        </pc:spChg>
        <pc:spChg chg="del">
          <ac:chgData name="Vincent Bazinet" userId="884a7853-1c20-468a-ad91-74012e5cbdd0" providerId="ADAL" clId="{F8218F05-B283-4157-90B9-A9E5CE0AAF45}" dt="2023-02-09T03:24:32.247" v="11014" actId="21"/>
          <ac:spMkLst>
            <pc:docMk/>
            <pc:sldMk cId="3160859292" sldId="792"/>
            <ac:spMk id="5" creationId="{32E8347C-1C02-2E9E-4337-B5878510E40E}"/>
          </ac:spMkLst>
        </pc:spChg>
        <pc:spChg chg="mod">
          <ac:chgData name="Vincent Bazinet" userId="884a7853-1c20-468a-ad91-74012e5cbdd0" providerId="ADAL" clId="{F8218F05-B283-4157-90B9-A9E5CE0AAF45}" dt="2023-02-09T03:29:43.451" v="11237" actId="1076"/>
          <ac:spMkLst>
            <pc:docMk/>
            <pc:sldMk cId="3160859292" sldId="792"/>
            <ac:spMk id="7" creationId="{FC4EB386-64A9-B477-7CD2-5F316EB7AD8C}"/>
          </ac:spMkLst>
        </pc:spChg>
        <pc:spChg chg="mod">
          <ac:chgData name="Vincent Bazinet" userId="884a7853-1c20-468a-ad91-74012e5cbdd0" providerId="ADAL" clId="{F8218F05-B283-4157-90B9-A9E5CE0AAF45}" dt="2023-02-09T03:30:21.759" v="11253" actId="1076"/>
          <ac:spMkLst>
            <pc:docMk/>
            <pc:sldMk cId="3160859292" sldId="792"/>
            <ac:spMk id="9" creationId="{EBF96B57-2895-38C2-D11E-824554D1BDE1}"/>
          </ac:spMkLst>
        </pc:spChg>
        <pc:spChg chg="del mod">
          <ac:chgData name="Vincent Bazinet" userId="884a7853-1c20-468a-ad91-74012e5cbdd0" providerId="ADAL" clId="{F8218F05-B283-4157-90B9-A9E5CE0AAF45}" dt="2023-02-09T03:30:08.506" v="11249" actId="21"/>
          <ac:spMkLst>
            <pc:docMk/>
            <pc:sldMk cId="3160859292" sldId="792"/>
            <ac:spMk id="10" creationId="{EA4E85B7-8847-FA47-B074-44A6B233E90D}"/>
          </ac:spMkLst>
        </pc:spChg>
        <pc:spChg chg="del mod">
          <ac:chgData name="Vincent Bazinet" userId="884a7853-1c20-468a-ad91-74012e5cbdd0" providerId="ADAL" clId="{F8218F05-B283-4157-90B9-A9E5CE0AAF45}" dt="2023-02-09T03:25:45.219" v="11126" actId="21"/>
          <ac:spMkLst>
            <pc:docMk/>
            <pc:sldMk cId="3160859292" sldId="792"/>
            <ac:spMk id="11" creationId="{FDEB766F-08FC-D849-19D0-94986A944AB0}"/>
          </ac:spMkLst>
        </pc:spChg>
        <pc:spChg chg="add del mod">
          <ac:chgData name="Vincent Bazinet" userId="884a7853-1c20-468a-ad91-74012e5cbdd0" providerId="ADAL" clId="{F8218F05-B283-4157-90B9-A9E5CE0AAF45}" dt="2023-02-09T03:30:16.453" v="11252" actId="21"/>
          <ac:spMkLst>
            <pc:docMk/>
            <pc:sldMk cId="3160859292" sldId="792"/>
            <ac:spMk id="12" creationId="{C6D92A3F-E9BE-2729-7905-669940E65903}"/>
          </ac:spMkLst>
        </pc:spChg>
        <pc:spChg chg="add mod">
          <ac:chgData name="Vincent Bazinet" userId="884a7853-1c20-468a-ad91-74012e5cbdd0" providerId="ADAL" clId="{F8218F05-B283-4157-90B9-A9E5CE0AAF45}" dt="2023-02-09T03:29:43.451" v="11237" actId="1076"/>
          <ac:spMkLst>
            <pc:docMk/>
            <pc:sldMk cId="3160859292" sldId="792"/>
            <ac:spMk id="14" creationId="{193D6078-22C1-27B0-8C62-23D57A9F6209}"/>
          </ac:spMkLst>
        </pc:spChg>
        <pc:spChg chg="add mod">
          <ac:chgData name="Vincent Bazinet" userId="884a7853-1c20-468a-ad91-74012e5cbdd0" providerId="ADAL" clId="{F8218F05-B283-4157-90B9-A9E5CE0AAF45}" dt="2023-02-09T03:37:01.072" v="11396" actId="1076"/>
          <ac:spMkLst>
            <pc:docMk/>
            <pc:sldMk cId="3160859292" sldId="792"/>
            <ac:spMk id="17" creationId="{D5C26E0E-82DC-FE24-62EC-7564BAB9E01D}"/>
          </ac:spMkLst>
        </pc:spChg>
        <pc:spChg chg="add del mod">
          <ac:chgData name="Vincent Bazinet" userId="884a7853-1c20-468a-ad91-74012e5cbdd0" providerId="ADAL" clId="{F8218F05-B283-4157-90B9-A9E5CE0AAF45}" dt="2023-02-09T03:35:23.598" v="11310" actId="21"/>
          <ac:spMkLst>
            <pc:docMk/>
            <pc:sldMk cId="3160859292" sldId="792"/>
            <ac:spMk id="18" creationId="{18CF8F28-797B-72CB-A43F-808D5CF42492}"/>
          </ac:spMkLst>
        </pc:spChg>
        <pc:spChg chg="add mod">
          <ac:chgData name="Vincent Bazinet" userId="884a7853-1c20-468a-ad91-74012e5cbdd0" providerId="ADAL" clId="{F8218F05-B283-4157-90B9-A9E5CE0AAF45}" dt="2023-02-09T03:37:01.072" v="11396" actId="1076"/>
          <ac:spMkLst>
            <pc:docMk/>
            <pc:sldMk cId="3160859292" sldId="792"/>
            <ac:spMk id="19" creationId="{A3613181-BF32-FB59-39B6-1A74DCD987C5}"/>
          </ac:spMkLst>
        </pc:spChg>
        <pc:spChg chg="add mod">
          <ac:chgData name="Vincent Bazinet" userId="884a7853-1c20-468a-ad91-74012e5cbdd0" providerId="ADAL" clId="{F8218F05-B283-4157-90B9-A9E5CE0AAF45}" dt="2023-02-09T03:35:07.199" v="11302" actId="571"/>
          <ac:spMkLst>
            <pc:docMk/>
            <pc:sldMk cId="3160859292" sldId="792"/>
            <ac:spMk id="20" creationId="{EE04695F-79A1-35DC-586F-33AB7C11FD79}"/>
          </ac:spMkLst>
        </pc:spChg>
        <pc:picChg chg="del mod">
          <ac:chgData name="Vincent Bazinet" userId="884a7853-1c20-468a-ad91-74012e5cbdd0" providerId="ADAL" clId="{F8218F05-B283-4157-90B9-A9E5CE0AAF45}" dt="2023-02-09T03:27:23.133" v="11145" actId="21"/>
          <ac:picMkLst>
            <pc:docMk/>
            <pc:sldMk cId="3160859292" sldId="792"/>
            <ac:picMk id="3" creationId="{AA90E2B1-A313-0C7A-5928-A7314E83F5E6}"/>
          </ac:picMkLst>
        </pc:picChg>
        <pc:picChg chg="del">
          <ac:chgData name="Vincent Bazinet" userId="884a7853-1c20-468a-ad91-74012e5cbdd0" providerId="ADAL" clId="{F8218F05-B283-4157-90B9-A9E5CE0AAF45}" dt="2023-02-09T03:24:32.247" v="11014" actId="21"/>
          <ac:picMkLst>
            <pc:docMk/>
            <pc:sldMk cId="3160859292" sldId="792"/>
            <ac:picMk id="6" creationId="{E142583A-84F1-0F5B-FD91-DDDD09F61741}"/>
          </ac:picMkLst>
        </pc:picChg>
        <pc:picChg chg="mod">
          <ac:chgData name="Vincent Bazinet" userId="884a7853-1c20-468a-ad91-74012e5cbdd0" providerId="ADAL" clId="{F8218F05-B283-4157-90B9-A9E5CE0AAF45}" dt="2023-02-09T03:30:21.759" v="11253" actId="1076"/>
          <ac:picMkLst>
            <pc:docMk/>
            <pc:sldMk cId="3160859292" sldId="792"/>
            <ac:picMk id="8" creationId="{FFD84027-6CAE-17C0-A45B-9AAB7B2D1443}"/>
          </ac:picMkLst>
        </pc:picChg>
        <pc:picChg chg="add mod">
          <ac:chgData name="Vincent Bazinet" userId="884a7853-1c20-468a-ad91-74012e5cbdd0" providerId="ADAL" clId="{F8218F05-B283-4157-90B9-A9E5CE0AAF45}" dt="2023-02-09T03:29:43.451" v="11237" actId="1076"/>
          <ac:picMkLst>
            <pc:docMk/>
            <pc:sldMk cId="3160859292" sldId="792"/>
            <ac:picMk id="13" creationId="{737C6B53-4F2F-8A3B-A28F-FEC090D4423C}"/>
          </ac:picMkLst>
        </pc:picChg>
        <pc:picChg chg="add del mod">
          <ac:chgData name="Vincent Bazinet" userId="884a7853-1c20-468a-ad91-74012e5cbdd0" providerId="ADAL" clId="{F8218F05-B283-4157-90B9-A9E5CE0AAF45}" dt="2023-02-09T03:28:43.461" v="11206" actId="21"/>
          <ac:picMkLst>
            <pc:docMk/>
            <pc:sldMk cId="3160859292" sldId="792"/>
            <ac:picMk id="15" creationId="{AD595734-3390-3779-698D-26655A9CEDC1}"/>
          </ac:picMkLst>
        </pc:picChg>
        <pc:picChg chg="add mod">
          <ac:chgData name="Vincent Bazinet" userId="884a7853-1c20-468a-ad91-74012e5cbdd0" providerId="ADAL" clId="{F8218F05-B283-4157-90B9-A9E5CE0AAF45}" dt="2023-02-09T03:29:43.451" v="11237" actId="1076"/>
          <ac:picMkLst>
            <pc:docMk/>
            <pc:sldMk cId="3160859292" sldId="792"/>
            <ac:picMk id="16" creationId="{9BDD9D06-7F95-79F4-5B4F-93C92F473D5A}"/>
          </ac:picMkLst>
        </pc:picChg>
      </pc:sldChg>
      <pc:sldChg chg="addSp delSp modSp add mod">
        <pc:chgData name="Vincent Bazinet" userId="884a7853-1c20-468a-ad91-74012e5cbdd0" providerId="ADAL" clId="{F8218F05-B283-4157-90B9-A9E5CE0AAF45}" dt="2023-02-09T03:33:54.366" v="11291" actId="1076"/>
        <pc:sldMkLst>
          <pc:docMk/>
          <pc:sldMk cId="901942624" sldId="793"/>
        </pc:sldMkLst>
        <pc:spChg chg="mod">
          <ac:chgData name="Vincent Bazinet" userId="884a7853-1c20-468a-ad91-74012e5cbdd0" providerId="ADAL" clId="{F8218F05-B283-4157-90B9-A9E5CE0AAF45}" dt="2023-02-09T03:31:29.263" v="11270" actId="207"/>
          <ac:spMkLst>
            <pc:docMk/>
            <pc:sldMk cId="901942624" sldId="793"/>
            <ac:spMk id="4" creationId="{8A8FD46E-DDF8-D32F-AACE-4DE69C1EA166}"/>
          </ac:spMkLst>
        </pc:spChg>
        <pc:spChg chg="del">
          <ac:chgData name="Vincent Bazinet" userId="884a7853-1c20-468a-ad91-74012e5cbdd0" providerId="ADAL" clId="{F8218F05-B283-4157-90B9-A9E5CE0AAF45}" dt="2023-02-09T03:31:04.940" v="11261" actId="21"/>
          <ac:spMkLst>
            <pc:docMk/>
            <pc:sldMk cId="901942624" sldId="793"/>
            <ac:spMk id="5" creationId="{AE67F3A3-54C0-1A4D-A348-3D41BB237054}"/>
          </ac:spMkLst>
        </pc:spChg>
        <pc:spChg chg="add mod">
          <ac:chgData name="Vincent Bazinet" userId="884a7853-1c20-468a-ad91-74012e5cbdd0" providerId="ADAL" clId="{F8218F05-B283-4157-90B9-A9E5CE0AAF45}" dt="2023-02-09T03:31:34.768" v="11288" actId="20577"/>
          <ac:spMkLst>
            <pc:docMk/>
            <pc:sldMk cId="901942624" sldId="793"/>
            <ac:spMk id="6" creationId="{97547FB4-318A-C6EF-154E-CE1759DCE439}"/>
          </ac:spMkLst>
        </pc:spChg>
        <pc:picChg chg="add mod">
          <ac:chgData name="Vincent Bazinet" userId="884a7853-1c20-468a-ad91-74012e5cbdd0" providerId="ADAL" clId="{F8218F05-B283-4157-90B9-A9E5CE0AAF45}" dt="2023-02-09T03:33:54.366" v="11291" actId="1076"/>
          <ac:picMkLst>
            <pc:docMk/>
            <pc:sldMk cId="901942624" sldId="793"/>
            <ac:picMk id="7" creationId="{8C6BB7E8-3837-976F-714E-B81FB04C746B}"/>
          </ac:picMkLst>
        </pc:picChg>
      </pc:sldChg>
      <pc:sldChg chg="addSp delSp modSp add del mod">
        <pc:chgData name="Vincent Bazinet" userId="884a7853-1c20-468a-ad91-74012e5cbdd0" providerId="ADAL" clId="{F8218F05-B283-4157-90B9-A9E5CE0AAF45}" dt="2023-02-09T03:30:25.054" v="11254" actId="2696"/>
        <pc:sldMkLst>
          <pc:docMk/>
          <pc:sldMk cId="3242106555" sldId="793"/>
        </pc:sldMkLst>
        <pc:spChg chg="add del mod">
          <ac:chgData name="Vincent Bazinet" userId="884a7853-1c20-468a-ad91-74012e5cbdd0" providerId="ADAL" clId="{F8218F05-B283-4157-90B9-A9E5CE0AAF45}" dt="2023-02-09T03:26:44.134" v="11135" actId="21"/>
          <ac:spMkLst>
            <pc:docMk/>
            <pc:sldMk cId="3242106555" sldId="793"/>
            <ac:spMk id="2" creationId="{77067C1E-7955-429C-BAAA-8216C539B07D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4" creationId="{8CB36C45-6BE2-8237-1B4B-ACEEA844F7C0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5" creationId="{32E8347C-1C02-2E9E-4337-B5878510E40E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7" creationId="{FC4EB386-64A9-B477-7CD2-5F316EB7AD8C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9" creationId="{EBF96B57-2895-38C2-D11E-824554D1BDE1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10" creationId="{EA4E85B7-8847-FA47-B074-44A6B233E90D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11" creationId="{FDEB766F-08FC-D849-19D0-94986A944AB0}"/>
          </ac:spMkLst>
        </pc:spChg>
        <pc:spChg chg="del">
          <ac:chgData name="Vincent Bazinet" userId="884a7853-1c20-468a-ad91-74012e5cbdd0" providerId="ADAL" clId="{F8218F05-B283-4157-90B9-A9E5CE0AAF45}" dt="2023-02-09T03:26:31.385" v="11129" actId="21"/>
          <ac:spMkLst>
            <pc:docMk/>
            <pc:sldMk cId="3242106555" sldId="793"/>
            <ac:spMk id="12" creationId="{C6D92A3F-E9BE-2729-7905-669940E65903}"/>
          </ac:spMkLst>
        </pc:spChg>
        <pc:picChg chg="del">
          <ac:chgData name="Vincent Bazinet" userId="884a7853-1c20-468a-ad91-74012e5cbdd0" providerId="ADAL" clId="{F8218F05-B283-4157-90B9-A9E5CE0AAF45}" dt="2023-02-09T03:26:31.385" v="11129" actId="21"/>
          <ac:picMkLst>
            <pc:docMk/>
            <pc:sldMk cId="3242106555" sldId="793"/>
            <ac:picMk id="3" creationId="{AA90E2B1-A313-0C7A-5928-A7314E83F5E6}"/>
          </ac:picMkLst>
        </pc:picChg>
        <pc:picChg chg="del">
          <ac:chgData name="Vincent Bazinet" userId="884a7853-1c20-468a-ad91-74012e5cbdd0" providerId="ADAL" clId="{F8218F05-B283-4157-90B9-A9E5CE0AAF45}" dt="2023-02-09T03:26:31.385" v="11129" actId="21"/>
          <ac:picMkLst>
            <pc:docMk/>
            <pc:sldMk cId="3242106555" sldId="793"/>
            <ac:picMk id="6" creationId="{E142583A-84F1-0F5B-FD91-DDDD09F61741}"/>
          </ac:picMkLst>
        </pc:picChg>
        <pc:picChg chg="del">
          <ac:chgData name="Vincent Bazinet" userId="884a7853-1c20-468a-ad91-74012e5cbdd0" providerId="ADAL" clId="{F8218F05-B283-4157-90B9-A9E5CE0AAF45}" dt="2023-02-09T03:26:31.385" v="11129" actId="21"/>
          <ac:picMkLst>
            <pc:docMk/>
            <pc:sldMk cId="3242106555" sldId="793"/>
            <ac:picMk id="8" creationId="{FFD84027-6CAE-17C0-A45B-9AAB7B2D1443}"/>
          </ac:picMkLst>
        </pc:picChg>
      </pc:sldChg>
      <pc:sldChg chg="addSp delSp modSp add mod delAnim modAnim modNotesTx">
        <pc:chgData name="Vincent Bazinet" userId="884a7853-1c20-468a-ad91-74012e5cbdd0" providerId="ADAL" clId="{F8218F05-B283-4157-90B9-A9E5CE0AAF45}" dt="2023-02-10T03:40:57.628" v="11411" actId="20577"/>
        <pc:sldMkLst>
          <pc:docMk/>
          <pc:sldMk cId="2727407676" sldId="794"/>
        </pc:sldMkLst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3" creationId="{BFB41F3C-F43E-A998-1F2F-1EF3D3948C58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4" creationId="{D1DA214D-E06D-11BD-DB4E-62B93B2D664E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5" creationId="{3A462EF8-F8E1-6ECC-EE31-1DD72935559E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6" creationId="{D691D78B-4E5A-CE12-E7A0-76FE1917DC19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9" creationId="{2D5B5867-C987-2223-3926-D39D761B4ACB}"/>
          </ac:spMkLst>
        </pc:spChg>
        <pc:spChg chg="del">
          <ac:chgData name="Vincent Bazinet" userId="884a7853-1c20-468a-ad91-74012e5cbdd0" providerId="ADAL" clId="{F8218F05-B283-4157-90B9-A9E5CE0AAF45}" dt="2023-02-09T23:49:50.579" v="11402" actId="21"/>
          <ac:spMkLst>
            <pc:docMk/>
            <pc:sldMk cId="2727407676" sldId="794"/>
            <ac:spMk id="10" creationId="{6EF4E113-7336-7A7F-8CB5-F181732B6803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14" creationId="{6BD6E687-79EB-BD96-E9A2-F297528D6477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18" creationId="{41AC568A-E64B-5155-C262-66A8EFA7173D}"/>
          </ac:spMkLst>
        </pc:spChg>
        <pc:spChg chg="del">
          <ac:chgData name="Vincent Bazinet" userId="884a7853-1c20-468a-ad91-74012e5cbdd0" providerId="ADAL" clId="{F8218F05-B283-4157-90B9-A9E5CE0AAF45}" dt="2023-02-09T23:49:49.784" v="11401" actId="21"/>
          <ac:spMkLst>
            <pc:docMk/>
            <pc:sldMk cId="2727407676" sldId="794"/>
            <ac:spMk id="19" creationId="{43DC282E-2634-7601-A2DC-20BF1A92D67E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20" creationId="{B4B09C4B-E727-15BD-0E14-6402881EE5AE}"/>
          </ac:spMkLst>
        </pc:spChg>
        <pc:spChg chg="del">
          <ac:chgData name="Vincent Bazinet" userId="884a7853-1c20-468a-ad91-74012e5cbdd0" providerId="ADAL" clId="{F8218F05-B283-4157-90B9-A9E5CE0AAF45}" dt="2023-02-09T23:49:49.784" v="11401" actId="21"/>
          <ac:spMkLst>
            <pc:docMk/>
            <pc:sldMk cId="2727407676" sldId="794"/>
            <ac:spMk id="21" creationId="{8567F726-10AB-ED73-F105-A52E37EC9CFD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24" creationId="{DC2A2962-F18C-51FE-97EB-B7C9F614A3D4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25" creationId="{AF06503D-367A-4D58-355E-6C59D4D15E38}"/>
          </ac:spMkLst>
        </pc:spChg>
        <pc:spChg chg="del">
          <ac:chgData name="Vincent Bazinet" userId="884a7853-1c20-468a-ad91-74012e5cbdd0" providerId="ADAL" clId="{F8218F05-B283-4157-90B9-A9E5CE0AAF45}" dt="2023-02-09T23:49:49.784" v="11401" actId="21"/>
          <ac:spMkLst>
            <pc:docMk/>
            <pc:sldMk cId="2727407676" sldId="794"/>
            <ac:spMk id="33" creationId="{B859FBBE-E63C-5D8C-8808-474246D50A7E}"/>
          </ac:spMkLst>
        </pc:spChg>
        <pc:spChg chg="del">
          <ac:chgData name="Vincent Bazinet" userId="884a7853-1c20-468a-ad91-74012e5cbdd0" providerId="ADAL" clId="{F8218F05-B283-4157-90B9-A9E5CE0AAF45}" dt="2023-02-09T23:49:49.784" v="11401" actId="21"/>
          <ac:spMkLst>
            <pc:docMk/>
            <pc:sldMk cId="2727407676" sldId="794"/>
            <ac:spMk id="34" creationId="{504AE684-3F1C-FD7E-90E4-88551D160828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35" creationId="{3CCF3B20-9C36-BA5D-CD30-88437A188B86}"/>
          </ac:spMkLst>
        </pc:spChg>
        <pc:spChg chg="del">
          <ac:chgData name="Vincent Bazinet" userId="884a7853-1c20-468a-ad91-74012e5cbdd0" providerId="ADAL" clId="{F8218F05-B283-4157-90B9-A9E5CE0AAF45}" dt="2023-02-09T23:49:47.940" v="11400" actId="21"/>
          <ac:spMkLst>
            <pc:docMk/>
            <pc:sldMk cId="2727407676" sldId="794"/>
            <ac:spMk id="61" creationId="{E9B90BE9-DCCA-C33E-38A9-DD72629E81EE}"/>
          </ac:spMkLst>
        </pc:spChg>
        <pc:picChg chg="add mod">
          <ac:chgData name="Vincent Bazinet" userId="884a7853-1c20-468a-ad91-74012e5cbdd0" providerId="ADAL" clId="{F8218F05-B283-4157-90B9-A9E5CE0AAF45}" dt="2023-02-09T23:49:55.368" v="11405" actId="1076"/>
          <ac:picMkLst>
            <pc:docMk/>
            <pc:sldMk cId="2727407676" sldId="794"/>
            <ac:picMk id="2" creationId="{2F06151E-E32D-AF07-2618-183E01127364}"/>
          </ac:picMkLst>
        </pc:picChg>
        <pc:picChg chg="del">
          <ac:chgData name="Vincent Bazinet" userId="884a7853-1c20-468a-ad91-74012e5cbdd0" providerId="ADAL" clId="{F8218F05-B283-4157-90B9-A9E5CE0AAF45}" dt="2023-02-09T23:49:47.940" v="11400" actId="21"/>
          <ac:picMkLst>
            <pc:docMk/>
            <pc:sldMk cId="2727407676" sldId="794"/>
            <ac:picMk id="15" creationId="{548BA8F8-6D8B-CC94-AC7B-259A5112B158}"/>
          </ac:picMkLst>
        </pc:picChg>
        <pc:picChg chg="del">
          <ac:chgData name="Vincent Bazinet" userId="884a7853-1c20-468a-ad91-74012e5cbdd0" providerId="ADAL" clId="{F8218F05-B283-4157-90B9-A9E5CE0AAF45}" dt="2023-02-09T23:49:47.940" v="11400" actId="21"/>
          <ac:picMkLst>
            <pc:docMk/>
            <pc:sldMk cId="2727407676" sldId="794"/>
            <ac:picMk id="22" creationId="{DDE696D6-A5FA-A404-B673-C35AD1BBD571}"/>
          </ac:picMkLst>
        </pc:picChg>
        <pc:picChg chg="del">
          <ac:chgData name="Vincent Bazinet" userId="884a7853-1c20-468a-ad91-74012e5cbdd0" providerId="ADAL" clId="{F8218F05-B283-4157-90B9-A9E5CE0AAF45}" dt="2023-02-09T23:49:47.940" v="11400" actId="21"/>
          <ac:picMkLst>
            <pc:docMk/>
            <pc:sldMk cId="2727407676" sldId="794"/>
            <ac:picMk id="30" creationId="{2BA4EC0D-3BA5-CB88-7312-3C5C7F50900E}"/>
          </ac:picMkLst>
        </pc:picChg>
        <pc:picChg chg="del">
          <ac:chgData name="Vincent Bazinet" userId="884a7853-1c20-468a-ad91-74012e5cbdd0" providerId="ADAL" clId="{F8218F05-B283-4157-90B9-A9E5CE0AAF45}" dt="2023-02-09T23:49:47.940" v="11400" actId="21"/>
          <ac:picMkLst>
            <pc:docMk/>
            <pc:sldMk cId="2727407676" sldId="794"/>
            <ac:picMk id="60" creationId="{E8357933-24AD-EA68-DE47-BF1A1AE8139A}"/>
          </ac:picMkLst>
        </pc:picChg>
        <pc:cxnChg chg="del">
          <ac:chgData name="Vincent Bazinet" userId="884a7853-1c20-468a-ad91-74012e5cbdd0" providerId="ADAL" clId="{F8218F05-B283-4157-90B9-A9E5CE0AAF45}" dt="2023-02-09T23:49:47.940" v="11400" actId="21"/>
          <ac:cxnSpMkLst>
            <pc:docMk/>
            <pc:sldMk cId="2727407676" sldId="794"/>
            <ac:cxnSpMk id="27" creationId="{9B393D05-6573-1521-CC69-7C6FED67F6C4}"/>
          </ac:cxnSpMkLst>
        </pc:cxnChg>
        <pc:cxnChg chg="del">
          <ac:chgData name="Vincent Bazinet" userId="884a7853-1c20-468a-ad91-74012e5cbdd0" providerId="ADAL" clId="{F8218F05-B283-4157-90B9-A9E5CE0AAF45}" dt="2023-02-09T23:49:47.940" v="11400" actId="21"/>
          <ac:cxnSpMkLst>
            <pc:docMk/>
            <pc:sldMk cId="2727407676" sldId="794"/>
            <ac:cxnSpMk id="28" creationId="{F07700C2-3407-3FDF-94D6-08EDB223DF55}"/>
          </ac:cxnSpMkLst>
        </pc:cxnChg>
        <pc:cxnChg chg="del">
          <ac:chgData name="Vincent Bazinet" userId="884a7853-1c20-468a-ad91-74012e5cbdd0" providerId="ADAL" clId="{F8218F05-B283-4157-90B9-A9E5CE0AAF45}" dt="2023-02-09T23:49:47.940" v="11400" actId="21"/>
          <ac:cxnSpMkLst>
            <pc:docMk/>
            <pc:sldMk cId="2727407676" sldId="794"/>
            <ac:cxnSpMk id="42" creationId="{F0EFCD5F-72E6-3068-21DC-2427CD36E630}"/>
          </ac:cxnSpMkLst>
        </pc:cxnChg>
      </pc:sldChg>
      <pc:sldChg chg="add del">
        <pc:chgData name="Vincent Bazinet" userId="884a7853-1c20-468a-ad91-74012e5cbdd0" providerId="ADAL" clId="{F8218F05-B283-4157-90B9-A9E5CE0AAF45}" dt="2023-02-09T23:48:46.942" v="11398" actId="2696"/>
        <pc:sldMkLst>
          <pc:docMk/>
          <pc:sldMk cId="4218697438" sldId="7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71B03-5F6A-4745-9FBB-4EBED2B02CEF}" type="datetimeFigureOut">
              <a:rPr lang="en-CA" smtClean="0"/>
              <a:t>2023-02-09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B4429-090F-422F-B955-267576E5F7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0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0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9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654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76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84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01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5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271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059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269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85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874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964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326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391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4832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2935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058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38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053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Beginning of slide: 17:00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27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9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207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213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958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28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775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63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003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465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930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231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12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728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037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563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7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45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077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561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263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884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829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67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129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2244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604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507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7563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2271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39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116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448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91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B4429-090F-422F-B955-267576E5F70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88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netneurolab.github.io/neuromaps/user_guide/atlases.html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netneurolab.github.io/neuromaps/user_guide/atlases.html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netneurolab.github.io/neuromaps/user_guide/transformations.htm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github.com/netneurolab/markello_neuromaps/blob/main/neuromaps-dev/nmdev/regfusion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netneurolab.github.io/neuromaps/user_guide/atlases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netneurolab.github.io/neuromaps/user_guide/atlases.html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480" y="2512677"/>
            <a:ext cx="5851670" cy="1832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MyriadPro-Regular" panose="020B0503030403020204"/>
                <a:ea typeface="Tahoma" panose="020B0604030504040204" pitchFamily="34" charset="0"/>
                <a:cs typeface="Tahoma" panose="020B0604030504040204" pitchFamily="34" charset="0"/>
              </a:rPr>
              <a:t>Tools for contextualizing human brain maps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523C9B2-68FC-1FE0-C61D-AB45B9F52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"/>
            <a:ext cx="4848301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A8FD46E-DDF8-D32F-AACE-4DE69C1EA166}"/>
              </a:ext>
            </a:extLst>
          </p:cNvPr>
          <p:cNvSpPr txBox="1">
            <a:spLocks/>
          </p:cNvSpPr>
          <p:nvPr/>
        </p:nvSpPr>
        <p:spPr>
          <a:xfrm>
            <a:off x="6693557" y="3739671"/>
            <a:ext cx="3358803" cy="4493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  <a:cs typeface="Calibri"/>
              </a:rPr>
              <a:t>Vincent Bazinet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05AE4101-F9B0-B079-2193-7FB87526F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8" y="4499995"/>
            <a:ext cx="1343026" cy="102923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AE0D4F1-C27E-CC46-654D-3DE56FD14ED7}"/>
              </a:ext>
            </a:extLst>
          </p:cNvPr>
          <p:cNvSpPr/>
          <p:nvPr/>
        </p:nvSpPr>
        <p:spPr>
          <a:xfrm rot="5400000">
            <a:off x="7129590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992F-7711-3DFE-888A-87FA20D98CE2}"/>
              </a:ext>
            </a:extLst>
          </p:cNvPr>
          <p:cNvSpPr txBox="1"/>
          <p:nvPr/>
        </p:nvSpPr>
        <p:spPr>
          <a:xfrm>
            <a:off x="6145370" y="5437826"/>
            <a:ext cx="209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fsaverage surface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86E7EB5E-087B-C48B-A100-15A58EAE5974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8A99F3A6-EAFE-6EA7-9B36-FEEDB5C490BD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661CC-3513-D468-2DFF-BE3137CAA00A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37608-0B67-50F1-6B67-013DB9E44A97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1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1965EC-5AC1-9E36-3E15-10F19D54AF7D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084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2" name="ZoneTexte 6">
            <a:extLst>
              <a:ext uri="{FF2B5EF4-FFF2-40B4-BE49-F238E27FC236}">
                <a16:creationId xmlns:a16="http://schemas.microsoft.com/office/drawing/2014/main" id="{105C6A8A-2C79-4493-C28A-A3195DF8A8F6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AA8C18B5-0F2C-0CE7-F92C-CA61168B5C49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  <a:p>
            <a:pPr algn="ctr"/>
            <a:r>
              <a:rPr lang="en-CA" sz="1600" dirty="0">
                <a:latin typeface="+mj-lt"/>
              </a:rPr>
              <a:t>~32k vertices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05AE4101-F9B0-B079-2193-7FB87526F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98" y="4499995"/>
            <a:ext cx="1343026" cy="102923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AE0D4F1-C27E-CC46-654D-3DE56FD14ED7}"/>
              </a:ext>
            </a:extLst>
          </p:cNvPr>
          <p:cNvSpPr/>
          <p:nvPr/>
        </p:nvSpPr>
        <p:spPr>
          <a:xfrm rot="5400000">
            <a:off x="7129590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992F-7711-3DFE-888A-87FA20D98CE2}"/>
              </a:ext>
            </a:extLst>
          </p:cNvPr>
          <p:cNvSpPr txBox="1"/>
          <p:nvPr/>
        </p:nvSpPr>
        <p:spPr>
          <a:xfrm>
            <a:off x="6145370" y="5437826"/>
            <a:ext cx="209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fsaverage surface</a:t>
            </a:r>
          </a:p>
          <a:p>
            <a:pPr algn="ctr"/>
            <a:r>
              <a:rPr lang="en-CA" sz="1600" dirty="0">
                <a:latin typeface="+mj-lt"/>
              </a:rPr>
              <a:t>~10k vertices</a:t>
            </a:r>
          </a:p>
        </p:txBody>
      </p:sp>
      <p:pic>
        <p:nvPicPr>
          <p:cNvPr id="9" name="Picture 8" descr="A black computer mouse&#10;&#10;Description automatically generated with medium confidence">
            <a:extLst>
              <a:ext uri="{FF2B5EF4-FFF2-40B4-BE49-F238E27FC236}">
                <a16:creationId xmlns:a16="http://schemas.microsoft.com/office/drawing/2014/main" id="{3BB6FC21-AC0E-6FC4-AF1A-33FF1CAAD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73" y="4499995"/>
            <a:ext cx="1343026" cy="1029236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B01867D6-BDBC-9C37-EE2C-5C9A93D20E25}"/>
              </a:ext>
            </a:extLst>
          </p:cNvPr>
          <p:cNvSpPr/>
          <p:nvPr/>
        </p:nvSpPr>
        <p:spPr>
          <a:xfrm rot="5400000">
            <a:off x="9813765" y="3294120"/>
            <a:ext cx="129243" cy="219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B104-89F2-81A9-5183-157F6791C4A4}"/>
              </a:ext>
            </a:extLst>
          </p:cNvPr>
          <p:cNvSpPr txBox="1"/>
          <p:nvPr/>
        </p:nvSpPr>
        <p:spPr>
          <a:xfrm>
            <a:off x="8829545" y="5437826"/>
            <a:ext cx="209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CIVET surface</a:t>
            </a:r>
          </a:p>
          <a:p>
            <a:pPr algn="ctr"/>
            <a:r>
              <a:rPr lang="en-CA" sz="1600" dirty="0">
                <a:latin typeface="+mj-lt"/>
              </a:rPr>
              <a:t>~41k vertices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F2E95486-BEAD-0C37-053E-2BE8314B2E41}"/>
              </a:ext>
            </a:extLst>
          </p:cNvPr>
          <p:cNvSpPr txBox="1"/>
          <p:nvPr/>
        </p:nvSpPr>
        <p:spPr>
          <a:xfrm>
            <a:off x="1561228" y="6051082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A76F3-A59B-0849-7F5E-5B2780966F2F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C0F1D-00F3-456D-8346-7378360D31AC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1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D62F4-81DF-412C-BCC0-D09777483496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7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1D891D-470E-D277-9000-48FBE3056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01" y="1345574"/>
            <a:ext cx="3416539" cy="2376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1401936" y="2191288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registration fusion framework: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2294628" y="2463501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volume to surface)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48CD9-D217-C5CF-463B-F8D762DBE4BF}"/>
              </a:ext>
            </a:extLst>
          </p:cNvPr>
          <p:cNvSpPr txBox="1"/>
          <p:nvPr/>
        </p:nvSpPr>
        <p:spPr>
          <a:xfrm>
            <a:off x="0" y="6491534"/>
            <a:ext cx="651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5"/>
              </a:rPr>
              <a:t>Transformations between 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id="{5E9F5BA2-6966-192C-CC7B-E9A6484CEA70}"/>
              </a:ext>
            </a:extLst>
          </p:cNvPr>
          <p:cNvSpPr txBox="1"/>
          <p:nvPr/>
        </p:nvSpPr>
        <p:spPr>
          <a:xfrm>
            <a:off x="1401936" y="4781109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matching:</a:t>
            </a:r>
          </a:p>
        </p:txBody>
      </p:sp>
      <p:sp>
        <p:nvSpPr>
          <p:cNvPr id="17" name="ZoneTexte 6">
            <a:extLst>
              <a:ext uri="{FF2B5EF4-FFF2-40B4-BE49-F238E27FC236}">
                <a16:creationId xmlns:a16="http://schemas.microsoft.com/office/drawing/2014/main" id="{32EA80BD-C3D4-3927-4CD0-F07DE47E4DBC}"/>
              </a:ext>
            </a:extLst>
          </p:cNvPr>
          <p:cNvSpPr txBox="1"/>
          <p:nvPr/>
        </p:nvSpPr>
        <p:spPr>
          <a:xfrm>
            <a:off x="2294628" y="5053322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surface to surface)</a:t>
            </a:r>
          </a:p>
        </p:txBody>
      </p:sp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753BB819-D656-73C0-957B-87975A12D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5" y="3917923"/>
            <a:ext cx="3123289" cy="23765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8DFB67-D01E-68D1-B1B2-FD700FD93E1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23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3037696" y="127590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registration fusion framework: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565B8-7B35-6D4A-0D57-31ED01CD8A1A}"/>
              </a:ext>
            </a:extLst>
          </p:cNvPr>
          <p:cNvSpPr txBox="1"/>
          <p:nvPr/>
        </p:nvSpPr>
        <p:spPr>
          <a:xfrm>
            <a:off x="109083" y="6485169"/>
            <a:ext cx="110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Code for generating the registration fusion mappings available in the </a:t>
            </a:r>
            <a:r>
              <a:rPr lang="en-CA" sz="1600" dirty="0">
                <a:latin typeface="+mj-lt"/>
                <a:hlinkClick r:id="rId4"/>
              </a:rPr>
              <a:t>neuromaps-dev</a:t>
            </a:r>
            <a:r>
              <a:rPr lang="en-CA" sz="1600" dirty="0">
                <a:latin typeface="+mj-lt"/>
              </a:rPr>
              <a:t> git-hub repo 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3930388" y="1548116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volume to surface)</a:t>
            </a:r>
          </a:p>
        </p:txBody>
      </p:sp>
      <p:pic>
        <p:nvPicPr>
          <p:cNvPr id="15" name="Image 35" descr="Une image contenant montre&#10;&#10;Description générée automatiquement">
            <a:extLst>
              <a:ext uri="{FF2B5EF4-FFF2-40B4-BE49-F238E27FC236}">
                <a16:creationId xmlns:a16="http://schemas.microsoft.com/office/drawing/2014/main" id="{F4AEF1C3-6173-D9E9-0591-DF349B43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2" y="2154281"/>
            <a:ext cx="2684698" cy="4029001"/>
          </a:xfrm>
          <a:prstGeom prst="rect">
            <a:avLst/>
          </a:prstGeom>
        </p:spPr>
      </p:pic>
      <p:sp>
        <p:nvSpPr>
          <p:cNvPr id="2" name="ZoneTexte 6">
            <a:extLst>
              <a:ext uri="{FF2B5EF4-FFF2-40B4-BE49-F238E27FC236}">
                <a16:creationId xmlns:a16="http://schemas.microsoft.com/office/drawing/2014/main" id="{EB4F1266-788D-5490-36A0-2FE144D1959E}"/>
              </a:ext>
            </a:extLst>
          </p:cNvPr>
          <p:cNvSpPr txBox="1"/>
          <p:nvPr/>
        </p:nvSpPr>
        <p:spPr>
          <a:xfrm>
            <a:off x="1227292" y="2661774"/>
            <a:ext cx="464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1) map subject’s native image to MNI152 space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6711DB5B-366C-066D-2054-8B21F839A02C}"/>
              </a:ext>
            </a:extLst>
          </p:cNvPr>
          <p:cNvSpPr txBox="1"/>
          <p:nvPr/>
        </p:nvSpPr>
        <p:spPr>
          <a:xfrm>
            <a:off x="1227292" y="3513977"/>
            <a:ext cx="476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2) map subject’s native image to fsaverage space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2ECB473-6409-A24D-A390-CC4B5A59C975}"/>
              </a:ext>
            </a:extLst>
          </p:cNvPr>
          <p:cNvSpPr txBox="1"/>
          <p:nvPr/>
        </p:nvSpPr>
        <p:spPr>
          <a:xfrm>
            <a:off x="1227292" y="4366180"/>
            <a:ext cx="464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3) concatenate the two to get a mapping from MNI152 space to fsaverage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434E6-A402-4B37-326C-CA56715A2CE7}"/>
              </a:ext>
            </a:extLst>
          </p:cNvPr>
          <p:cNvSpPr txBox="1"/>
          <p:nvPr/>
        </p:nvSpPr>
        <p:spPr>
          <a:xfrm>
            <a:off x="648501" y="5367271"/>
            <a:ext cx="580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[mapping generated using data from the HCP S1200 release]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52F1D-D311-FEE9-3A00-B9E1D01FE4F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20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3C193A54-54A6-88AF-B384-F6CC9FC84361}"/>
              </a:ext>
            </a:extLst>
          </p:cNvPr>
          <p:cNvSpPr txBox="1"/>
          <p:nvPr/>
        </p:nvSpPr>
        <p:spPr>
          <a:xfrm>
            <a:off x="3281536" y="1388428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Multimodal surface matching framework:</a:t>
            </a:r>
          </a:p>
        </p:txBody>
      </p:sp>
      <p:sp>
        <p:nvSpPr>
          <p:cNvPr id="2" name="ZoneTexte 6">
            <a:extLst>
              <a:ext uri="{FF2B5EF4-FFF2-40B4-BE49-F238E27FC236}">
                <a16:creationId xmlns:a16="http://schemas.microsoft.com/office/drawing/2014/main" id="{1E7BDC66-0940-7FCC-51FA-94D0C87BA07F}"/>
              </a:ext>
            </a:extLst>
          </p:cNvPr>
          <p:cNvSpPr txBox="1"/>
          <p:nvPr/>
        </p:nvSpPr>
        <p:spPr>
          <a:xfrm>
            <a:off x="1828794" y="3496322"/>
            <a:ext cx="773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Map it to the spherical surface mesh of our “source” coordinate system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8A6DF350-528A-BBD4-125C-5E5A1D0DBEDE}"/>
              </a:ext>
            </a:extLst>
          </p:cNvPr>
          <p:cNvSpPr txBox="1"/>
          <p:nvPr/>
        </p:nvSpPr>
        <p:spPr>
          <a:xfrm>
            <a:off x="1828795" y="4058145"/>
            <a:ext cx="69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3) Align the spherical surfaces of our “source” and “target” systems  based on the descriptors of brain structure and function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We need to transform brain maps between coordinate systems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4174228" y="1660641"/>
            <a:ext cx="341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(from surface to surface)</a:t>
            </a:r>
          </a:p>
        </p:txBody>
      </p:sp>
      <p:sp>
        <p:nvSpPr>
          <p:cNvPr id="15" name="ZoneTexte 6">
            <a:extLst>
              <a:ext uri="{FF2B5EF4-FFF2-40B4-BE49-F238E27FC236}">
                <a16:creationId xmlns:a16="http://schemas.microsoft.com/office/drawing/2014/main" id="{1A824290-384E-3C8B-0716-07C1CC244227}"/>
              </a:ext>
            </a:extLst>
          </p:cNvPr>
          <p:cNvSpPr txBox="1"/>
          <p:nvPr/>
        </p:nvSpPr>
        <p:spPr>
          <a:xfrm>
            <a:off x="1828795" y="2741034"/>
            <a:ext cx="773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1) Take descriptors of brain structure and function for our “source” coordinate system</a:t>
            </a: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F92BA791-67A7-957F-48E3-32E9300F5C2A}"/>
              </a:ext>
            </a:extLst>
          </p:cNvPr>
          <p:cNvSpPr txBox="1"/>
          <p:nvPr/>
        </p:nvSpPr>
        <p:spPr>
          <a:xfrm>
            <a:off x="1813557" y="4856853"/>
            <a:ext cx="846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4) Use the “deformed” spherical surface to map brain maps from our system to another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937B6B-CCB6-E856-F143-B013E6A0561C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681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pic>
        <p:nvPicPr>
          <p:cNvPr id="7" name="Picture 6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642E48AE-7C15-3D25-BEEA-E3D2F5D29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48" y="1930499"/>
            <a:ext cx="2018499" cy="1490882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1509069" y="1642647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pic>
        <p:nvPicPr>
          <p:cNvPr id="23" name="Picture 22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258DE4C-4843-3DBA-6090-79691AAD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5" y="1940581"/>
            <a:ext cx="2195928" cy="1490813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sp>
        <p:nvSpPr>
          <p:cNvPr id="26" name="ZoneTexte 6">
            <a:extLst>
              <a:ext uri="{FF2B5EF4-FFF2-40B4-BE49-F238E27FC236}">
                <a16:creationId xmlns:a16="http://schemas.microsoft.com/office/drawing/2014/main" id="{B1F5FC06-E21B-76E7-E161-6DA830B82575}"/>
              </a:ext>
            </a:extLst>
          </p:cNvPr>
          <p:cNvSpPr txBox="1"/>
          <p:nvPr/>
        </p:nvSpPr>
        <p:spPr>
          <a:xfrm>
            <a:off x="7886130" y="1652511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64480-C326-A416-A1EE-254D19034722}"/>
              </a:ext>
            </a:extLst>
          </p:cNvPr>
          <p:cNvCxnSpPr>
            <a:cxnSpLocks/>
          </p:cNvCxnSpPr>
          <p:nvPr/>
        </p:nvCxnSpPr>
        <p:spPr>
          <a:xfrm>
            <a:off x="8942069" y="358648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4F6299-4095-E1D6-E4F8-BD881D3D7B99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692665" y="3517881"/>
            <a:ext cx="1828535" cy="104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10F56C-9CB8-6A1D-4C52-9CCCC8BA2F45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593840" y="3517881"/>
            <a:ext cx="1849120" cy="1603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picture containing mollusk&#10;&#10;Description automatically generated">
            <a:extLst>
              <a:ext uri="{FF2B5EF4-FFF2-40B4-BE49-F238E27FC236}">
                <a16:creationId xmlns:a16="http://schemas.microsoft.com/office/drawing/2014/main" id="{42EB01FA-BE95-05A6-FC2A-C3258F7D7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220640"/>
            <a:ext cx="1266966" cy="1192996"/>
          </a:xfrm>
          <a:prstGeom prst="rect">
            <a:avLst/>
          </a:prstGeom>
        </p:spPr>
      </p:pic>
      <p:sp>
        <p:nvSpPr>
          <p:cNvPr id="49" name="Right Brace 48">
            <a:extLst>
              <a:ext uri="{FF2B5EF4-FFF2-40B4-BE49-F238E27FC236}">
                <a16:creationId xmlns:a16="http://schemas.microsoft.com/office/drawing/2014/main" id="{DBA927E9-EE58-9318-CE11-655C934F3F76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ZoneTexte 6">
            <a:extLst>
              <a:ext uri="{FF2B5EF4-FFF2-40B4-BE49-F238E27FC236}">
                <a16:creationId xmlns:a16="http://schemas.microsoft.com/office/drawing/2014/main" id="{15FBF221-2943-2043-674D-05F18AC01AC2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pic>
        <p:nvPicPr>
          <p:cNvPr id="51" name="Picture 50" descr="A picture containing mollusk, invertebrate, cowrie&#10;&#10;Description automatically generated">
            <a:extLst>
              <a:ext uri="{FF2B5EF4-FFF2-40B4-BE49-F238E27FC236}">
                <a16:creationId xmlns:a16="http://schemas.microsoft.com/office/drawing/2014/main" id="{3EB5331A-CA72-AAD4-B420-D7F70924C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7" y="4240175"/>
            <a:ext cx="1157923" cy="1116824"/>
          </a:xfrm>
          <a:prstGeom prst="rect">
            <a:avLst/>
          </a:prstGeom>
        </p:spPr>
      </p:pic>
      <p:sp>
        <p:nvSpPr>
          <p:cNvPr id="52" name="ZoneTexte 6">
            <a:extLst>
              <a:ext uri="{FF2B5EF4-FFF2-40B4-BE49-F238E27FC236}">
                <a16:creationId xmlns:a16="http://schemas.microsoft.com/office/drawing/2014/main" id="{8EA767D7-596C-3A4F-0425-89E494F76CDE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FF8D50A6-1161-F870-8836-8C41F35C10C3}"/>
              </a:ext>
            </a:extLst>
          </p:cNvPr>
          <p:cNvSpPr/>
          <p:nvPr/>
        </p:nvSpPr>
        <p:spPr>
          <a:xfrm>
            <a:off x="9670228" y="4065714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ZoneTexte 6">
            <a:extLst>
              <a:ext uri="{FF2B5EF4-FFF2-40B4-BE49-F238E27FC236}">
                <a16:creationId xmlns:a16="http://schemas.microsoft.com/office/drawing/2014/main" id="{FBD6FD3E-8084-7FC5-C694-E48CC15F22E4}"/>
              </a:ext>
            </a:extLst>
          </p:cNvPr>
          <p:cNvSpPr txBox="1"/>
          <p:nvPr/>
        </p:nvSpPr>
        <p:spPr>
          <a:xfrm>
            <a:off x="9746778" y="4626163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55" name="ZoneTexte 6">
            <a:extLst>
              <a:ext uri="{FF2B5EF4-FFF2-40B4-BE49-F238E27FC236}">
                <a16:creationId xmlns:a16="http://schemas.microsoft.com/office/drawing/2014/main" id="{A46DF0A0-4708-497C-433B-CFE2CBB6BC93}"/>
              </a:ext>
            </a:extLst>
          </p:cNvPr>
          <p:cNvSpPr txBox="1"/>
          <p:nvPr/>
        </p:nvSpPr>
        <p:spPr>
          <a:xfrm>
            <a:off x="9901905" y="4848602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F66187-31E4-D372-35B6-BE53C4E43B33}"/>
              </a:ext>
            </a:extLst>
          </p:cNvPr>
          <p:cNvSpPr/>
          <p:nvPr/>
        </p:nvSpPr>
        <p:spPr>
          <a:xfrm rot="18955878">
            <a:off x="1966260" y="4570328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D5EF7E-3B05-DD26-6364-D53AF03FA725}"/>
              </a:ext>
            </a:extLst>
          </p:cNvPr>
          <p:cNvSpPr/>
          <p:nvPr/>
        </p:nvSpPr>
        <p:spPr>
          <a:xfrm>
            <a:off x="8442960" y="4876372"/>
            <a:ext cx="968538" cy="4905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ZoneTexte 6">
            <a:extLst>
              <a:ext uri="{FF2B5EF4-FFF2-40B4-BE49-F238E27FC236}">
                <a16:creationId xmlns:a16="http://schemas.microsoft.com/office/drawing/2014/main" id="{39E9030B-65F7-1BBD-99FA-085BE12509A4}"/>
              </a:ext>
            </a:extLst>
          </p:cNvPr>
          <p:cNvSpPr txBox="1"/>
          <p:nvPr/>
        </p:nvSpPr>
        <p:spPr>
          <a:xfrm>
            <a:off x="4319368" y="3064712"/>
            <a:ext cx="2652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We want to align the two brain maps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75042D-4029-8021-7BD4-9B8E9C7E737E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782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/>
      <p:bldP spid="24" grpId="0" animBg="1"/>
      <p:bldP spid="25" grpId="0"/>
      <p:bldP spid="26" grpId="0"/>
      <p:bldP spid="33" grpId="0"/>
      <p:bldP spid="35" grpId="0"/>
      <p:bldP spid="49" grpId="0" animBg="1"/>
      <p:bldP spid="50" grpId="0"/>
      <p:bldP spid="52" grpId="0"/>
      <p:bldP spid="53" grpId="0" animBg="1"/>
      <p:bldP spid="54" grpId="0"/>
      <p:bldP spid="55" grpId="0"/>
      <p:bldP spid="40" grpId="0" animBg="1"/>
      <p:bldP spid="39" grpId="0" animBg="1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pic>
        <p:nvPicPr>
          <p:cNvPr id="7" name="Picture 6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642E48AE-7C15-3D25-BEEA-E3D2F5D29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48" y="1930499"/>
            <a:ext cx="2018499" cy="1490882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1509069" y="1642647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pic>
        <p:nvPicPr>
          <p:cNvPr id="17" name="Picture 16" descr="A picture containing mollusk&#10;&#10;Description automatically generated">
            <a:extLst>
              <a:ext uri="{FF2B5EF4-FFF2-40B4-BE49-F238E27FC236}">
                <a16:creationId xmlns:a16="http://schemas.microsoft.com/office/drawing/2014/main" id="{607ED19C-FDA9-E454-8DD2-E71EF8598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220640"/>
            <a:ext cx="1266966" cy="11929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4B09C4B-E727-15BD-0E14-6402881EE5AE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8567F726-10AB-ED73-F105-A52E37EC9CFD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pic>
        <p:nvPicPr>
          <p:cNvPr id="23" name="Picture 22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E258DE4C-4843-3DBA-6090-79691AAD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5" y="1940581"/>
            <a:ext cx="2195928" cy="1490813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sp>
        <p:nvSpPr>
          <p:cNvPr id="26" name="ZoneTexte 6">
            <a:extLst>
              <a:ext uri="{FF2B5EF4-FFF2-40B4-BE49-F238E27FC236}">
                <a16:creationId xmlns:a16="http://schemas.microsoft.com/office/drawing/2014/main" id="{B1F5FC06-E21B-76E7-E161-6DA830B82575}"/>
              </a:ext>
            </a:extLst>
          </p:cNvPr>
          <p:cNvSpPr txBox="1"/>
          <p:nvPr/>
        </p:nvSpPr>
        <p:spPr>
          <a:xfrm>
            <a:off x="7886130" y="1652511"/>
            <a:ext cx="21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sulcal depth information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A picture containing mollusk, invertebrate, cowrie&#10;&#10;Description automatically generated">
            <a:extLst>
              <a:ext uri="{FF2B5EF4-FFF2-40B4-BE49-F238E27FC236}">
                <a16:creationId xmlns:a16="http://schemas.microsoft.com/office/drawing/2014/main" id="{CDC83DF0-9377-7DD6-0863-724E6A205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7" y="4240175"/>
            <a:ext cx="1157923" cy="11168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64480-C326-A416-A1EE-254D19034722}"/>
              </a:ext>
            </a:extLst>
          </p:cNvPr>
          <p:cNvCxnSpPr>
            <a:cxnSpLocks/>
          </p:cNvCxnSpPr>
          <p:nvPr/>
        </p:nvCxnSpPr>
        <p:spPr>
          <a:xfrm>
            <a:off x="8942069" y="358648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504AE684-3F1C-FD7E-90E4-88551D160828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4F4FC17-A046-A7D1-B56F-1C773C143E95}"/>
              </a:ext>
            </a:extLst>
          </p:cNvPr>
          <p:cNvSpPr/>
          <p:nvPr/>
        </p:nvSpPr>
        <p:spPr>
          <a:xfrm>
            <a:off x="9670228" y="4065714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6">
            <a:extLst>
              <a:ext uri="{FF2B5EF4-FFF2-40B4-BE49-F238E27FC236}">
                <a16:creationId xmlns:a16="http://schemas.microsoft.com/office/drawing/2014/main" id="{E61ECAB2-9088-3BBB-2E0A-C08238480CDF}"/>
              </a:ext>
            </a:extLst>
          </p:cNvPr>
          <p:cNvSpPr txBox="1"/>
          <p:nvPr/>
        </p:nvSpPr>
        <p:spPr>
          <a:xfrm>
            <a:off x="9746778" y="4626163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38" name="ZoneTexte 6">
            <a:extLst>
              <a:ext uri="{FF2B5EF4-FFF2-40B4-BE49-F238E27FC236}">
                <a16:creationId xmlns:a16="http://schemas.microsoft.com/office/drawing/2014/main" id="{5448E1F6-6C9B-EE5C-759A-B30B7C0B8B9C}"/>
              </a:ext>
            </a:extLst>
          </p:cNvPr>
          <p:cNvSpPr txBox="1"/>
          <p:nvPr/>
        </p:nvSpPr>
        <p:spPr>
          <a:xfrm>
            <a:off x="9901905" y="4848602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A1D23-B478-9E4D-0E79-08234D9AC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64" y="4169661"/>
            <a:ext cx="686565" cy="1401937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BD7480-4660-98BA-C347-0CE1658065F4}"/>
              </a:ext>
            </a:extLst>
          </p:cNvPr>
          <p:cNvCxnSpPr/>
          <p:nvPr/>
        </p:nvCxnSpPr>
        <p:spPr>
          <a:xfrm flipH="1">
            <a:off x="6664960" y="487972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6">
            <a:extLst>
              <a:ext uri="{FF2B5EF4-FFF2-40B4-BE49-F238E27FC236}">
                <a16:creationId xmlns:a16="http://schemas.microsoft.com/office/drawing/2014/main" id="{0303916B-6687-FC1D-E61F-3E6AEF4632E9}"/>
              </a:ext>
            </a:extLst>
          </p:cNvPr>
          <p:cNvSpPr txBox="1"/>
          <p:nvPr/>
        </p:nvSpPr>
        <p:spPr>
          <a:xfrm>
            <a:off x="6509958" y="4543785"/>
            <a:ext cx="179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rotate the sphere</a:t>
            </a:r>
          </a:p>
        </p:txBody>
      </p:sp>
      <p:pic>
        <p:nvPicPr>
          <p:cNvPr id="56" name="Picture 55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F5D36441-B9D2-43AD-F42F-EAA9A3A30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65" y="4277279"/>
            <a:ext cx="1173066" cy="1142646"/>
          </a:xfrm>
          <a:prstGeom prst="rect">
            <a:avLst/>
          </a:prstGeom>
        </p:spPr>
      </p:pic>
      <p:sp>
        <p:nvSpPr>
          <p:cNvPr id="57" name="Right Brace 56">
            <a:extLst>
              <a:ext uri="{FF2B5EF4-FFF2-40B4-BE49-F238E27FC236}">
                <a16:creationId xmlns:a16="http://schemas.microsoft.com/office/drawing/2014/main" id="{8ACBD6D3-5B45-863C-0680-774BDF738D3E}"/>
              </a:ext>
            </a:extLst>
          </p:cNvPr>
          <p:cNvSpPr/>
          <p:nvPr/>
        </p:nvSpPr>
        <p:spPr>
          <a:xfrm rot="5400000" flipH="1">
            <a:off x="5824017" y="3416943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ZoneTexte 6">
            <a:extLst>
              <a:ext uri="{FF2B5EF4-FFF2-40B4-BE49-F238E27FC236}">
                <a16:creationId xmlns:a16="http://schemas.microsoft.com/office/drawing/2014/main" id="{66A220AE-23B3-6BF9-1238-36D0CCFEBE74}"/>
              </a:ext>
            </a:extLst>
          </p:cNvPr>
          <p:cNvSpPr txBox="1"/>
          <p:nvPr/>
        </p:nvSpPr>
        <p:spPr>
          <a:xfrm>
            <a:off x="5184098" y="3543429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59" name="ZoneTexte 6">
            <a:extLst>
              <a:ext uri="{FF2B5EF4-FFF2-40B4-BE49-F238E27FC236}">
                <a16:creationId xmlns:a16="http://schemas.microsoft.com/office/drawing/2014/main" id="{AF1A2BBE-5955-6348-9386-579552F2C1BE}"/>
              </a:ext>
            </a:extLst>
          </p:cNvPr>
          <p:cNvSpPr txBox="1"/>
          <p:nvPr/>
        </p:nvSpPr>
        <p:spPr>
          <a:xfrm>
            <a:off x="4544167" y="3789326"/>
            <a:ext cx="266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 </a:t>
            </a:r>
            <a:r>
              <a:rPr lang="en-CA" sz="1400" b="1" i="1" dirty="0">
                <a:latin typeface="+mj-lt"/>
              </a:rPr>
              <a:t>deformed</a:t>
            </a:r>
            <a:r>
              <a:rPr lang="en-CA" sz="1400" i="1" dirty="0">
                <a:latin typeface="+mj-lt"/>
              </a:rPr>
              <a:t> to fsaverage</a:t>
            </a:r>
          </a:p>
        </p:txBody>
      </p:sp>
      <p:sp>
        <p:nvSpPr>
          <p:cNvPr id="60" name="ZoneTexte 6">
            <a:extLst>
              <a:ext uri="{FF2B5EF4-FFF2-40B4-BE49-F238E27FC236}">
                <a16:creationId xmlns:a16="http://schemas.microsoft.com/office/drawing/2014/main" id="{FDDB0FCC-FA2A-06F7-82D4-73975F11EE71}"/>
              </a:ext>
            </a:extLst>
          </p:cNvPr>
          <p:cNvSpPr txBox="1"/>
          <p:nvPr/>
        </p:nvSpPr>
        <p:spPr>
          <a:xfrm>
            <a:off x="3079147" y="4566703"/>
            <a:ext cx="235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until they match each other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3EE5AC-9B62-2C26-8893-69E6A2253822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498A96-5414-BD96-1A4C-CC65CD67C496}"/>
              </a:ext>
            </a:extLst>
          </p:cNvPr>
          <p:cNvSpPr/>
          <p:nvPr/>
        </p:nvSpPr>
        <p:spPr>
          <a:xfrm rot="18955878">
            <a:off x="1966260" y="4570328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96A4DE-58DC-E660-D0B5-8B7A36B24F8A}"/>
              </a:ext>
            </a:extLst>
          </p:cNvPr>
          <p:cNvSpPr/>
          <p:nvPr/>
        </p:nvSpPr>
        <p:spPr>
          <a:xfrm rot="18955878">
            <a:off x="5196970" y="4570327"/>
            <a:ext cx="845391" cy="57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5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  <p:bldP spid="60" grpId="0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8357933-24AD-EA68-DE47-BF1A1AE81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67" y="1883370"/>
            <a:ext cx="2249415" cy="1567949"/>
          </a:xfrm>
          <a:prstGeom prst="rect">
            <a:avLst/>
          </a:prstGeom>
        </p:spPr>
      </p:pic>
      <p:pic>
        <p:nvPicPr>
          <p:cNvPr id="30" name="Picture 29" descr="Icon&#10;&#10;Description automatically generated with low confidence">
            <a:extLst>
              <a:ext uri="{FF2B5EF4-FFF2-40B4-BE49-F238E27FC236}">
                <a16:creationId xmlns:a16="http://schemas.microsoft.com/office/drawing/2014/main" id="{2BA4EC0D-3BA5-CB88-7312-3C5C7F509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24" y="4220979"/>
            <a:ext cx="1372936" cy="1268891"/>
          </a:xfrm>
          <a:prstGeom prst="rect">
            <a:avLst/>
          </a:prstGeom>
        </p:spPr>
      </p:pic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DDE696D6-A5FA-A404-B673-C35AD1BBD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08" y="4220979"/>
            <a:ext cx="1372936" cy="1257787"/>
          </a:xfrm>
          <a:prstGeom prst="rect">
            <a:avLst/>
          </a:prstGeom>
        </p:spPr>
      </p:pic>
      <p:pic>
        <p:nvPicPr>
          <p:cNvPr id="15" name="Picture 1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548BA8F8-6D8B-CC94-AC7B-259A5112B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10" y="1976302"/>
            <a:ext cx="2247088" cy="14680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6">
            <a:extLst>
              <a:ext uri="{FF2B5EF4-FFF2-40B4-BE49-F238E27FC236}">
                <a16:creationId xmlns:a16="http://schemas.microsoft.com/office/drawing/2014/main" id="{6EF4E113-7336-7A7F-8CB5-F181732B6803}"/>
              </a:ext>
            </a:extLst>
          </p:cNvPr>
          <p:cNvSpPr txBox="1"/>
          <p:nvPr/>
        </p:nvSpPr>
        <p:spPr>
          <a:xfrm>
            <a:off x="1092464" y="846576"/>
            <a:ext cx="90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Multimodal surface matching framework</a:t>
            </a: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D6E687-79EB-BD96-E9A2-F297528D6477}"/>
              </a:ext>
            </a:extLst>
          </p:cNvPr>
          <p:cNvSpPr txBox="1"/>
          <p:nvPr/>
        </p:nvSpPr>
        <p:spPr>
          <a:xfrm>
            <a:off x="902829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from fsaverage… 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1DA214D-E06D-11BD-DB4E-62B93B2D664E}"/>
              </a:ext>
            </a:extLst>
          </p:cNvPr>
          <p:cNvSpPr txBox="1"/>
          <p:nvPr/>
        </p:nvSpPr>
        <p:spPr>
          <a:xfrm>
            <a:off x="7120630" y="1334565"/>
            <a:ext cx="34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</a:rPr>
              <a:t>…to fsLR</a:t>
            </a:r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2D5B5867-C987-2223-3926-D39D761B4ACB}"/>
              </a:ext>
            </a:extLst>
          </p:cNvPr>
          <p:cNvSpPr txBox="1"/>
          <p:nvPr/>
        </p:nvSpPr>
        <p:spPr>
          <a:xfrm>
            <a:off x="829947" y="1653391"/>
            <a:ext cx="356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GABAa receptor density (Norgaard et al., 2021)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1AC568A-E64B-5155-C262-66A8EFA7173D}"/>
              </a:ext>
            </a:extLst>
          </p:cNvPr>
          <p:cNvSpPr/>
          <p:nvPr/>
        </p:nvSpPr>
        <p:spPr>
          <a:xfrm flipH="1">
            <a:off x="1457909" y="2026999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43DC282E-2634-7601-A2DC-20BF1A92D67E}"/>
              </a:ext>
            </a:extLst>
          </p:cNvPr>
          <p:cNvSpPr txBox="1"/>
          <p:nvPr/>
        </p:nvSpPr>
        <p:spPr>
          <a:xfrm>
            <a:off x="304800" y="2612229"/>
            <a:ext cx="132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pial mesh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4B09C4B-E727-15BD-0E14-6402881EE5AE}"/>
              </a:ext>
            </a:extLst>
          </p:cNvPr>
          <p:cNvSpPr/>
          <p:nvPr/>
        </p:nvSpPr>
        <p:spPr>
          <a:xfrm flipH="1">
            <a:off x="1807739" y="4086926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6">
            <a:extLst>
              <a:ext uri="{FF2B5EF4-FFF2-40B4-BE49-F238E27FC236}">
                <a16:creationId xmlns:a16="http://schemas.microsoft.com/office/drawing/2014/main" id="{8567F726-10AB-ED73-F105-A52E37EC9CFD}"/>
              </a:ext>
            </a:extLst>
          </p:cNvPr>
          <p:cNvSpPr txBox="1"/>
          <p:nvPr/>
        </p:nvSpPr>
        <p:spPr>
          <a:xfrm>
            <a:off x="360423" y="4663090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DC2A2962-F18C-51FE-97EB-B7C9F614A3D4}"/>
              </a:ext>
            </a:extLst>
          </p:cNvPr>
          <p:cNvSpPr/>
          <p:nvPr/>
        </p:nvSpPr>
        <p:spPr>
          <a:xfrm>
            <a:off x="10085453" y="1940581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ZoneTexte 6">
            <a:extLst>
              <a:ext uri="{FF2B5EF4-FFF2-40B4-BE49-F238E27FC236}">
                <a16:creationId xmlns:a16="http://schemas.microsoft.com/office/drawing/2014/main" id="{AF06503D-367A-4D58-355E-6C59D4D15E38}"/>
              </a:ext>
            </a:extLst>
          </p:cNvPr>
          <p:cNvSpPr txBox="1"/>
          <p:nvPr/>
        </p:nvSpPr>
        <p:spPr>
          <a:xfrm>
            <a:off x="10162003" y="2501030"/>
            <a:ext cx="174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midthickness mesh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7700C2-3407-3FDF-94D6-08EDB223DF55}"/>
              </a:ext>
            </a:extLst>
          </p:cNvPr>
          <p:cNvCxnSpPr>
            <a:cxnSpLocks/>
          </p:cNvCxnSpPr>
          <p:nvPr/>
        </p:nvCxnSpPr>
        <p:spPr>
          <a:xfrm>
            <a:off x="2579256" y="3606800"/>
            <a:ext cx="0" cy="3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6">
            <a:extLst>
              <a:ext uri="{FF2B5EF4-FFF2-40B4-BE49-F238E27FC236}">
                <a16:creationId xmlns:a16="http://schemas.microsoft.com/office/drawing/2014/main" id="{B859FBBE-E63C-5D8C-8808-474246D50A7E}"/>
              </a:ext>
            </a:extLst>
          </p:cNvPr>
          <p:cNvSpPr txBox="1"/>
          <p:nvPr/>
        </p:nvSpPr>
        <p:spPr>
          <a:xfrm>
            <a:off x="229052" y="2839584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504AE684-3F1C-FD7E-90E4-88551D160828}"/>
              </a:ext>
            </a:extLst>
          </p:cNvPr>
          <p:cNvSpPr txBox="1"/>
          <p:nvPr/>
        </p:nvSpPr>
        <p:spPr>
          <a:xfrm>
            <a:off x="355600" y="4879721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fsaverage</a:t>
            </a:r>
          </a:p>
        </p:txBody>
      </p:sp>
      <p:sp>
        <p:nvSpPr>
          <p:cNvPr id="35" name="ZoneTexte 6">
            <a:extLst>
              <a:ext uri="{FF2B5EF4-FFF2-40B4-BE49-F238E27FC236}">
                <a16:creationId xmlns:a16="http://schemas.microsoft.com/office/drawing/2014/main" id="{3CCF3B20-9C36-BA5D-CD30-88437A188B86}"/>
              </a:ext>
            </a:extLst>
          </p:cNvPr>
          <p:cNvSpPr txBox="1"/>
          <p:nvPr/>
        </p:nvSpPr>
        <p:spPr>
          <a:xfrm>
            <a:off x="10317130" y="2723469"/>
            <a:ext cx="147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FB41F3C-F43E-A998-1F2F-1EF3D3948C58}"/>
              </a:ext>
            </a:extLst>
          </p:cNvPr>
          <p:cNvSpPr/>
          <p:nvPr/>
        </p:nvSpPr>
        <p:spPr>
          <a:xfrm rot="5400000" flipH="1">
            <a:off x="5824017" y="3416943"/>
            <a:ext cx="76550" cy="14908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3A462EF8-F8E1-6ECC-EE31-1DD72935559E}"/>
              </a:ext>
            </a:extLst>
          </p:cNvPr>
          <p:cNvSpPr txBox="1"/>
          <p:nvPr/>
        </p:nvSpPr>
        <p:spPr>
          <a:xfrm>
            <a:off x="5184098" y="3543429"/>
            <a:ext cx="147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spherical mesh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D691D78B-4E5A-CE12-E7A0-76FE1917DC19}"/>
              </a:ext>
            </a:extLst>
          </p:cNvPr>
          <p:cNvSpPr txBox="1"/>
          <p:nvPr/>
        </p:nvSpPr>
        <p:spPr>
          <a:xfrm>
            <a:off x="4544167" y="3789326"/>
            <a:ext cx="266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fsLR </a:t>
            </a:r>
            <a:r>
              <a:rPr lang="en-CA" sz="1400" b="1" i="1" dirty="0">
                <a:latin typeface="+mj-lt"/>
              </a:rPr>
              <a:t>deformed</a:t>
            </a:r>
            <a:r>
              <a:rPr lang="en-CA" sz="1400" i="1" dirty="0">
                <a:latin typeface="+mj-lt"/>
              </a:rPr>
              <a:t> to fsaverage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393D05-6573-1521-CC69-7C6FED67F6C4}"/>
              </a:ext>
            </a:extLst>
          </p:cNvPr>
          <p:cNvCxnSpPr>
            <a:cxnSpLocks/>
          </p:cNvCxnSpPr>
          <p:nvPr/>
        </p:nvCxnSpPr>
        <p:spPr>
          <a:xfrm>
            <a:off x="3476088" y="4879721"/>
            <a:ext cx="1391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0EFCD5F-72E6-3068-21DC-2427CD36E630}"/>
              </a:ext>
            </a:extLst>
          </p:cNvPr>
          <p:cNvCxnSpPr>
            <a:cxnSpLocks/>
          </p:cNvCxnSpPr>
          <p:nvPr/>
        </p:nvCxnSpPr>
        <p:spPr>
          <a:xfrm flipV="1">
            <a:off x="6779042" y="3712706"/>
            <a:ext cx="2096295" cy="1137166"/>
          </a:xfrm>
          <a:prstGeom prst="bentConnector3">
            <a:avLst>
              <a:gd name="adj1" fmla="val 999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">
            <a:extLst>
              <a:ext uri="{FF2B5EF4-FFF2-40B4-BE49-F238E27FC236}">
                <a16:creationId xmlns:a16="http://schemas.microsoft.com/office/drawing/2014/main" id="{E9B90BE9-DCCA-C33E-38A9-DD72629E81EE}"/>
              </a:ext>
            </a:extLst>
          </p:cNvPr>
          <p:cNvSpPr txBox="1"/>
          <p:nvPr/>
        </p:nvSpPr>
        <p:spPr>
          <a:xfrm>
            <a:off x="7094186" y="1592102"/>
            <a:ext cx="356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>
                <a:latin typeface="+mj-lt"/>
              </a:rPr>
              <a:t>GABAa receptor density (Norgaard et al., 2021)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CF1B49-A18E-5D18-A059-8B2325D9C767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767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3A975A-321B-F7ED-A78B-AD5A97B93C5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CF1B49-A18E-5D18-A059-8B2325D9C767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2F06151E-E32D-AF07-2618-183E0112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77" y="1673751"/>
            <a:ext cx="6108646" cy="30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C8AC84-03E2-2189-093B-6D5EC6ED36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6E2BA2-6EC7-09BA-44A8-CA75FCD56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64418C-65E2-5709-0619-10CB5735BD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7B3C10-9892-D672-5A56-FB0C9157D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A7C1FF-D5B7-3C53-C1A6-D2C8FAC597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7BB059-7C70-396D-6D7C-76BFC25A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36CE55-1A01-89F1-C865-7D4CB514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3E9BFD-F9A5-320C-DD78-E1C24EAC83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68222-CAA6-946C-8887-BB8EE7DFF9D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354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480" y="2512677"/>
            <a:ext cx="5851670" cy="1832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MyriadPro-Regular" panose="020B0503030403020204"/>
                <a:ea typeface="Tahoma" panose="020B0604030504040204" pitchFamily="34" charset="0"/>
                <a:cs typeface="Tahoma" panose="020B0604030504040204" pitchFamily="34" charset="0"/>
              </a:rPr>
              <a:t>Tools for contextualizing human brain maps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523C9B2-68FC-1FE0-C61D-AB45B9F52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"/>
            <a:ext cx="4848301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A8FD46E-DDF8-D32F-AACE-4DE69C1EA166}"/>
              </a:ext>
            </a:extLst>
          </p:cNvPr>
          <p:cNvSpPr txBox="1">
            <a:spLocks/>
          </p:cNvSpPr>
          <p:nvPr/>
        </p:nvSpPr>
        <p:spPr>
          <a:xfrm>
            <a:off x="6693557" y="3739671"/>
            <a:ext cx="3358803" cy="4493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trike="sngStrike" dirty="0">
                <a:solidFill>
                  <a:schemeClr val="bg1">
                    <a:lumMod val="85000"/>
                  </a:schemeClr>
                </a:solidFill>
                <a:latin typeface="MyriadPro-Regular" panose="020B0503030403020204" pitchFamily="34" charset="0"/>
                <a:cs typeface="Calibri"/>
              </a:rPr>
              <a:t>Vincent Bazinet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7FB4-318A-C6EF-154E-CE1759DCE439}"/>
              </a:ext>
            </a:extLst>
          </p:cNvPr>
          <p:cNvSpPr txBox="1"/>
          <p:nvPr/>
        </p:nvSpPr>
        <p:spPr>
          <a:xfrm>
            <a:off x="7306158" y="4067092"/>
            <a:ext cx="213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  <a:cs typeface="Calibri"/>
              </a:rPr>
              <a:t>Ross D. Markello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6BB7E8-3837-976F-714E-B81FB04C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76" y="4516393"/>
            <a:ext cx="1620564" cy="1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FE9C2-B371-ECB5-5753-37505BEBA235}"/>
              </a:ext>
            </a:extLst>
          </p:cNvPr>
          <p:cNvSpPr txBox="1"/>
          <p:nvPr/>
        </p:nvSpPr>
        <p:spPr>
          <a:xfrm>
            <a:off x="162560" y="6481374"/>
            <a:ext cx="303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Van Essen et al., 2013 </a:t>
            </a:r>
            <a:r>
              <a:rPr lang="en-CA" sz="1600" i="1" dirty="0">
                <a:latin typeface="+mj-lt"/>
              </a:rPr>
              <a:t>Neuroimage</a:t>
            </a:r>
            <a:endParaRPr lang="en-CA" sz="1600" dirty="0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F1B217-4296-3DAE-C5C7-ACAFD9DBC44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376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5297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Vaishnavi et al. (2010) </a:t>
            </a:r>
            <a:r>
              <a:rPr lang="en-CA" sz="1600" i="1" dirty="0">
                <a:latin typeface="+mj-lt"/>
              </a:rPr>
              <a:t>PNAS </a:t>
            </a:r>
            <a:r>
              <a:rPr lang="en-CA" sz="1600" dirty="0">
                <a:latin typeface="+mj-lt"/>
              </a:rPr>
              <a:t>| Satterthwaite et al. (2014) </a:t>
            </a:r>
            <a:r>
              <a:rPr lang="en-CA" sz="1600" i="1" dirty="0">
                <a:latin typeface="+mj-lt"/>
              </a:rPr>
              <a:t>PNAS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E9BE4-A3E9-83D4-5351-76382390AA3F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08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8250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Mueller et al. (2013) </a:t>
            </a:r>
            <a:r>
              <a:rPr lang="en-CA" sz="1600" i="1" dirty="0">
                <a:latin typeface="+mj-lt"/>
              </a:rPr>
              <a:t>Neuron </a:t>
            </a:r>
            <a:r>
              <a:rPr lang="en-CA" sz="1600" dirty="0">
                <a:latin typeface="+mj-lt"/>
              </a:rPr>
              <a:t>| </a:t>
            </a:r>
            <a:r>
              <a:rPr lang="en-CA" sz="1600" dirty="0" err="1">
                <a:latin typeface="+mj-lt"/>
              </a:rPr>
              <a:t>Yarkoni</a:t>
            </a:r>
            <a:r>
              <a:rPr lang="en-CA" sz="1600" dirty="0">
                <a:latin typeface="+mj-lt"/>
              </a:rPr>
              <a:t> et al. (2011) </a:t>
            </a:r>
            <a:r>
              <a:rPr lang="en-CA" sz="1600" i="1" dirty="0">
                <a:latin typeface="+mj-lt"/>
              </a:rPr>
              <a:t>Nature Methods </a:t>
            </a:r>
            <a:r>
              <a:rPr lang="en-CA" sz="1600" dirty="0">
                <a:latin typeface="+mj-lt"/>
              </a:rPr>
              <a:t>| Margulies et al. (2016) </a:t>
            </a:r>
            <a:r>
              <a:rPr lang="en-CA" sz="1600" i="1" dirty="0">
                <a:latin typeface="+mj-lt"/>
              </a:rPr>
              <a:t>PNAS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4945A-59CF-2A44-E88B-1FC2EE37C2D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94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B5FDA-5AD6-A5AF-228D-026C2FA993AE}"/>
              </a:ext>
            </a:extLst>
          </p:cNvPr>
          <p:cNvSpPr txBox="1"/>
          <p:nvPr/>
        </p:nvSpPr>
        <p:spPr>
          <a:xfrm>
            <a:off x="162560" y="6481374"/>
            <a:ext cx="3031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Van Essen et al., 2013 </a:t>
            </a:r>
            <a:r>
              <a:rPr lang="en-CA" sz="1600" i="1" dirty="0">
                <a:latin typeface="+mj-lt"/>
              </a:rPr>
              <a:t>Neuroimage</a:t>
            </a:r>
            <a:endParaRPr lang="en-CA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2CE6B-7754-0E94-ED5A-8FE74BD881E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969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4" name="Picture 3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3AF45C9-26C1-303D-E7DA-62DFC3903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72" y="768917"/>
            <a:ext cx="1916090" cy="3157236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4551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Hill et al. (2010) </a:t>
            </a:r>
            <a:r>
              <a:rPr lang="en-CA" sz="1600" i="1" dirty="0">
                <a:latin typeface="+mj-lt"/>
              </a:rPr>
              <a:t>PNAS</a:t>
            </a:r>
            <a:r>
              <a:rPr lang="en-CA" sz="1600" dirty="0">
                <a:latin typeface="+mj-lt"/>
              </a:rPr>
              <a:t> | Reardon et al. (2018) </a:t>
            </a:r>
            <a:r>
              <a:rPr lang="en-CA" sz="1600" i="1" dirty="0">
                <a:latin typeface="+mj-lt"/>
              </a:rPr>
              <a:t>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AE3C6-1AB6-A456-FBE1-82C423FBB44B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012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8E7E6B5A-2FC2-5D60-5305-FA5E4A93CA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5" y="748449"/>
            <a:ext cx="1698608" cy="1949836"/>
          </a:xfrm>
          <a:prstGeom prst="rect">
            <a:avLst/>
          </a:prstGeom>
        </p:spPr>
      </p:pic>
      <p:pic>
        <p:nvPicPr>
          <p:cNvPr id="32" name="Picture 3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D1171ECD-1C6A-C93C-0205-20D3579F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2" y="717969"/>
            <a:ext cx="1649862" cy="3607199"/>
          </a:xfrm>
          <a:prstGeom prst="rect">
            <a:avLst/>
          </a:prstGeom>
        </p:spPr>
      </p:pic>
      <p:pic>
        <p:nvPicPr>
          <p:cNvPr id="34" name="Picture 3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3AF45C9-26C1-303D-E7DA-62DFC39034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72" y="768917"/>
            <a:ext cx="1916090" cy="3157236"/>
          </a:xfrm>
          <a:prstGeom prst="rect">
            <a:avLst/>
          </a:prstGeom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855B1A-73D3-C342-E824-14D5EF4F7D3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22" y="768769"/>
            <a:ext cx="1848595" cy="2369802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E0E319D1-4C77-272E-4F18-3FA6C3C1F03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2" y="768917"/>
            <a:ext cx="1908590" cy="5519539"/>
          </a:xfrm>
          <a:prstGeom prst="rect">
            <a:avLst/>
          </a:prstGeom>
        </p:spPr>
      </p:pic>
      <p:pic>
        <p:nvPicPr>
          <p:cNvPr id="40" name="Picture 39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50DBCCF4-67A0-753E-B7EA-347BBE89D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27" y="681562"/>
            <a:ext cx="1739855" cy="12111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266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Hawrylycz et al. (2012) </a:t>
            </a:r>
            <a:r>
              <a:rPr lang="en-CA" sz="1600" i="1" dirty="0">
                <a:latin typeface="+mj-lt"/>
              </a:rPr>
              <a:t>Nature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A4D0F-A131-461A-9487-06FF69240503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85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360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Hansen et al. (2022) </a:t>
            </a:r>
            <a:r>
              <a:rPr lang="en-CA" sz="1600" i="1" dirty="0">
                <a:latin typeface="+mj-lt"/>
              </a:rPr>
              <a:t>Nature Neuroscience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E019E-9BFB-88A5-6039-74EEA483C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30" y="1559704"/>
            <a:ext cx="8373615" cy="3951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74D91-2A51-E846-49B7-9A0FB63E8330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37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datasets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F711EC2-D86A-4486-BCE9-76BC117A402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AB5F9-9314-179E-46E9-F5621A159B90}"/>
              </a:ext>
            </a:extLst>
          </p:cNvPr>
          <p:cNvSpPr txBox="1"/>
          <p:nvPr/>
        </p:nvSpPr>
        <p:spPr>
          <a:xfrm>
            <a:off x="162560" y="6481374"/>
            <a:ext cx="360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Hansen et al. (2022) </a:t>
            </a:r>
            <a:r>
              <a:rPr lang="en-CA" sz="1600" i="1" dirty="0">
                <a:latin typeface="+mj-lt"/>
              </a:rPr>
              <a:t>Nature Neuroscience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7233-5D2C-7C16-50C3-EBED26F32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20" y="1053945"/>
            <a:ext cx="6433760" cy="4898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016CE-C909-B49E-8079-21022285EC94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99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89FE54-53F1-B30B-053A-C44F4AC70FF2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37C86-DC87-6AC5-0603-24B132DD1F1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239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ZoneTexte 14">
            <a:extLst>
              <a:ext uri="{FF2B5EF4-FFF2-40B4-BE49-F238E27FC236}">
                <a16:creationId xmlns:a16="http://schemas.microsoft.com/office/drawing/2014/main" id="{CBF0D0ED-60C4-AD81-28E4-28A3B85EF427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contextualize brain maps?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AC4786-6FCF-C99D-7925-BCF9EBB03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7" y="1645420"/>
            <a:ext cx="4224547" cy="305806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584C7B1-8CB9-FBC7-DB11-D7D4FE514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91" y="1619974"/>
            <a:ext cx="6918650" cy="3246120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139527" y="5465984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/>
              <a:t>How do we evaluate the significance of the results obtained?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376B5-B52F-3380-7C2A-1A977DFC3B0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F32EA-DCA7-1099-CF25-F7A2816743C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381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D542D51-7C03-6B4D-052F-F84AAD52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8" y="1508214"/>
            <a:ext cx="10364644" cy="22411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What do we mean by “contextualizing”?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D772C-D9B6-157F-DB15-48FE86EB4FD1}"/>
              </a:ext>
            </a:extLst>
          </p:cNvPr>
          <p:cNvSpPr txBox="1"/>
          <p:nvPr/>
        </p:nvSpPr>
        <p:spPr>
          <a:xfrm>
            <a:off x="2946400" y="4145280"/>
            <a:ext cx="611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Is our map </a:t>
            </a:r>
            <a:r>
              <a:rPr lang="en-CA" dirty="0">
                <a:solidFill>
                  <a:srgbClr val="C00000"/>
                </a:solidFill>
              </a:rPr>
              <a:t>enriched</a:t>
            </a:r>
            <a:r>
              <a:rPr lang="en-CA" dirty="0"/>
              <a:t> for specific biological entities or processes: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AD986C-54BC-AC26-4CCD-059C5D1CB97E}"/>
              </a:ext>
            </a:extLst>
          </p:cNvPr>
          <p:cNvSpPr txBox="1"/>
          <p:nvPr/>
        </p:nvSpPr>
        <p:spPr>
          <a:xfrm>
            <a:off x="4393979" y="4585884"/>
            <a:ext cx="32224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Gene expression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Neurotransmitter receptors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metabolism,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Cell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Neurophysiological oscillation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Etc.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AEEB9-039E-3EA7-D391-B438C6C861AB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674F3-D560-E9D1-CE68-B892B3339581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766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C0834F1C-B0E4-A44D-880B-BFFEFFD8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84" y="4063387"/>
            <a:ext cx="1966976" cy="20837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0" y="862807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/>
              <a:t>Correlating spatially-autocorrelated brain maps yields inflated p-values: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F1410-2B21-5EDA-6F3B-A8868200CE6B}"/>
              </a:ext>
            </a:extLst>
          </p:cNvPr>
          <p:cNvGrpSpPr/>
          <p:nvPr/>
        </p:nvGrpSpPr>
        <p:grpSpPr>
          <a:xfrm>
            <a:off x="5120308" y="1359320"/>
            <a:ext cx="3011400" cy="430857"/>
            <a:chOff x="6830283" y="2040758"/>
            <a:chExt cx="3011400" cy="430857"/>
          </a:xfrm>
        </p:grpSpPr>
        <p:cxnSp>
          <p:nvCxnSpPr>
            <p:cNvPr id="6" name="Google Shape;147;p16">
              <a:extLst>
                <a:ext uri="{FF2B5EF4-FFF2-40B4-BE49-F238E27FC236}">
                  <a16:creationId xmlns:a16="http://schemas.microsoft.com/office/drawing/2014/main" id="{578EFD7B-0A41-406C-0A1C-47EC7B22FB45}"/>
                </a:ext>
              </a:extLst>
            </p:cNvPr>
            <p:cNvCxnSpPr/>
            <p:nvPr/>
          </p:nvCxnSpPr>
          <p:spPr>
            <a:xfrm>
              <a:off x="7195498" y="2402310"/>
              <a:ext cx="226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148;p16">
              <a:extLst>
                <a:ext uri="{FF2B5EF4-FFF2-40B4-BE49-F238E27FC236}">
                  <a16:creationId xmlns:a16="http://schemas.microsoft.com/office/drawing/2014/main" id="{A17A94F9-1049-F6C4-853E-8421DBBC8435}"/>
                </a:ext>
              </a:extLst>
            </p:cNvPr>
            <p:cNvSpPr txBox="1"/>
            <p:nvPr/>
          </p:nvSpPr>
          <p:spPr>
            <a:xfrm>
              <a:off x="6830283" y="2040758"/>
              <a:ext cx="30114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+mj-lt"/>
                  <a:ea typeface="Open Sans"/>
                  <a:cs typeface="Open Sans"/>
                  <a:sym typeface="Open Sans"/>
                </a:rPr>
                <a:t>increasing smoothness</a:t>
              </a:r>
              <a:endParaRPr sz="16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" name="Google Shape;149;p16">
            <a:extLst>
              <a:ext uri="{FF2B5EF4-FFF2-40B4-BE49-F238E27FC236}">
                <a16:creationId xmlns:a16="http://schemas.microsoft.com/office/drawing/2014/main" id="{6E34EFED-1457-A8F3-D035-9AEA4AAC6769}"/>
              </a:ext>
            </a:extLst>
          </p:cNvPr>
          <p:cNvGrpSpPr>
            <a:grpSpLocks noChangeAspect="1"/>
          </p:cNvGrpSpPr>
          <p:nvPr/>
        </p:nvGrpSpPr>
        <p:grpSpPr>
          <a:xfrm>
            <a:off x="4702060" y="2918434"/>
            <a:ext cx="3861925" cy="679145"/>
            <a:chOff x="4832700" y="2725129"/>
            <a:chExt cx="4141345" cy="728282"/>
          </a:xfrm>
        </p:grpSpPr>
        <p:pic>
          <p:nvPicPr>
            <p:cNvPr id="12" name="Google Shape;150;p16">
              <a:extLst>
                <a:ext uri="{FF2B5EF4-FFF2-40B4-BE49-F238E27FC236}">
                  <a16:creationId xmlns:a16="http://schemas.microsoft.com/office/drawing/2014/main" id="{FBE8EB7B-3397-71FD-BC26-6DFE2FE2AD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7559" r="50122" b="56967"/>
            <a:stretch/>
          </p:blipFill>
          <p:spPr>
            <a:xfrm>
              <a:off x="4832700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51;p16">
              <a:extLst>
                <a:ext uri="{FF2B5EF4-FFF2-40B4-BE49-F238E27FC236}">
                  <a16:creationId xmlns:a16="http://schemas.microsoft.com/office/drawing/2014/main" id="{BEE4FE72-6888-2F6E-A4CB-A557A34C770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7559" r="50122" b="56967"/>
            <a:stretch/>
          </p:blipFill>
          <p:spPr>
            <a:xfrm>
              <a:off x="5871812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2;p16">
              <a:extLst>
                <a:ext uri="{FF2B5EF4-FFF2-40B4-BE49-F238E27FC236}">
                  <a16:creationId xmlns:a16="http://schemas.microsoft.com/office/drawing/2014/main" id="{D6E63F46-0712-FD2E-5B7D-DFE865CE7C2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7559" r="50122" b="56967"/>
            <a:stretch/>
          </p:blipFill>
          <p:spPr>
            <a:xfrm>
              <a:off x="6910910" y="2725129"/>
              <a:ext cx="1024040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53;p16">
              <a:extLst>
                <a:ext uri="{FF2B5EF4-FFF2-40B4-BE49-F238E27FC236}">
                  <a16:creationId xmlns:a16="http://schemas.microsoft.com/office/drawing/2014/main" id="{1B2A762D-94A5-CAF6-3A31-7BF33A0067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7559" r="50122" b="56967"/>
            <a:stretch/>
          </p:blipFill>
          <p:spPr>
            <a:xfrm>
              <a:off x="7950006" y="272512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54;p16">
            <a:extLst>
              <a:ext uri="{FF2B5EF4-FFF2-40B4-BE49-F238E27FC236}">
                <a16:creationId xmlns:a16="http://schemas.microsoft.com/office/drawing/2014/main" id="{AA5BDA2B-191F-6D22-BE98-E4AA58BC169B}"/>
              </a:ext>
            </a:extLst>
          </p:cNvPr>
          <p:cNvGrpSpPr>
            <a:grpSpLocks noChangeAspect="1"/>
          </p:cNvGrpSpPr>
          <p:nvPr/>
        </p:nvGrpSpPr>
        <p:grpSpPr>
          <a:xfrm>
            <a:off x="4702060" y="2097954"/>
            <a:ext cx="3861925" cy="679144"/>
            <a:chOff x="4832700" y="1752249"/>
            <a:chExt cx="4141345" cy="728282"/>
          </a:xfrm>
        </p:grpSpPr>
        <p:pic>
          <p:nvPicPr>
            <p:cNvPr id="18" name="Google Shape;155;p16">
              <a:extLst>
                <a:ext uri="{FF2B5EF4-FFF2-40B4-BE49-F238E27FC236}">
                  <a16:creationId xmlns:a16="http://schemas.microsoft.com/office/drawing/2014/main" id="{C68D83FC-F198-5DD3-43AF-A7AFE209E341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7559" r="50122" b="56967"/>
            <a:stretch/>
          </p:blipFill>
          <p:spPr>
            <a:xfrm>
              <a:off x="4832700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56;p16">
              <a:extLst>
                <a:ext uri="{FF2B5EF4-FFF2-40B4-BE49-F238E27FC236}">
                  <a16:creationId xmlns:a16="http://schemas.microsoft.com/office/drawing/2014/main" id="{A1505894-08A0-243B-900C-DB9D41A1B46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t="7559" r="50122" b="56967"/>
            <a:stretch/>
          </p:blipFill>
          <p:spPr>
            <a:xfrm>
              <a:off x="5871812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57;p16">
              <a:extLst>
                <a:ext uri="{FF2B5EF4-FFF2-40B4-BE49-F238E27FC236}">
                  <a16:creationId xmlns:a16="http://schemas.microsoft.com/office/drawing/2014/main" id="{35FFBC49-6936-F08F-CBDC-F69B09C3C34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t="7559" r="50122" b="56967"/>
            <a:stretch/>
          </p:blipFill>
          <p:spPr>
            <a:xfrm>
              <a:off x="6910910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8;p16">
              <a:extLst>
                <a:ext uri="{FF2B5EF4-FFF2-40B4-BE49-F238E27FC236}">
                  <a16:creationId xmlns:a16="http://schemas.microsoft.com/office/drawing/2014/main" id="{34351A36-0D0A-901E-A6F9-045C74EAF21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t="7559" r="50122" b="56967"/>
            <a:stretch/>
          </p:blipFill>
          <p:spPr>
            <a:xfrm>
              <a:off x="7950006" y="1752249"/>
              <a:ext cx="1024039" cy="7282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33A469E-B2E5-0A61-E52F-B71576F1F1D3}"/>
              </a:ext>
            </a:extLst>
          </p:cNvPr>
          <p:cNvSpPr txBox="1"/>
          <p:nvPr/>
        </p:nvSpPr>
        <p:spPr>
          <a:xfrm>
            <a:off x="4809853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0.0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C5862-E8F8-49B5-106D-999DC2DB55E6}"/>
              </a:ext>
            </a:extLst>
          </p:cNvPr>
          <p:cNvSpPr txBox="1"/>
          <p:nvPr/>
        </p:nvSpPr>
        <p:spPr>
          <a:xfrm>
            <a:off x="5788474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1.0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1B43B8-F1EC-C750-DE16-154AAF662C99}"/>
              </a:ext>
            </a:extLst>
          </p:cNvPr>
          <p:cNvSpPr txBox="1"/>
          <p:nvPr/>
        </p:nvSpPr>
        <p:spPr>
          <a:xfrm>
            <a:off x="6760911" y="180637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2.0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88A98-5A8B-F856-B007-56FB18A244C6}"/>
              </a:ext>
            </a:extLst>
          </p:cNvPr>
          <p:cNvSpPr txBox="1"/>
          <p:nvPr/>
        </p:nvSpPr>
        <p:spPr>
          <a:xfrm>
            <a:off x="7768858" y="1804527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>
                <a:latin typeface="+mj-lt"/>
              </a:rPr>
              <a:t>α</a:t>
            </a:r>
            <a:r>
              <a:rPr lang="en-CA" sz="1400" dirty="0">
                <a:latin typeface="+mj-lt"/>
              </a:rPr>
              <a:t> = 3.0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3B014-B1D5-DA88-2850-182271E4C953}"/>
              </a:ext>
            </a:extLst>
          </p:cNvPr>
          <p:cNvSpPr txBox="1"/>
          <p:nvPr/>
        </p:nvSpPr>
        <p:spPr>
          <a:xfrm>
            <a:off x="4826684" y="359757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=0.00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A4C0A-6079-FD67-3581-137FF282B3A9}"/>
              </a:ext>
            </a:extLst>
          </p:cNvPr>
          <p:cNvSpPr txBox="1"/>
          <p:nvPr/>
        </p:nvSpPr>
        <p:spPr>
          <a:xfrm>
            <a:off x="5757001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A5915A-590A-1DA6-E57A-1F1795227632}"/>
              </a:ext>
            </a:extLst>
          </p:cNvPr>
          <p:cNvSpPr txBox="1"/>
          <p:nvPr/>
        </p:nvSpPr>
        <p:spPr>
          <a:xfrm>
            <a:off x="6708208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=-0.65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29F7B-6928-B4D6-72B0-9C6BAB93941A}"/>
              </a:ext>
            </a:extLst>
          </p:cNvPr>
          <p:cNvSpPr txBox="1"/>
          <p:nvPr/>
        </p:nvSpPr>
        <p:spPr>
          <a:xfrm>
            <a:off x="7719350" y="359757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+mj-lt"/>
              </a:rPr>
              <a:t>r</a:t>
            </a:r>
            <a:r>
              <a:rPr lang="en-CA" sz="1400" dirty="0">
                <a:latin typeface="+mj-lt"/>
              </a:rPr>
              <a:t>=-0.90</a:t>
            </a:r>
          </a:p>
        </p:txBody>
      </p:sp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B90755-B787-981A-5890-10A722FB7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78" y="3954197"/>
            <a:ext cx="2530032" cy="244785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46E950-27F2-2B18-51DF-D4AB8458EEB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BD335-EDC2-CFCD-0892-5C6CE6777656}"/>
              </a:ext>
            </a:extLst>
          </p:cNvPr>
          <p:cNvSpPr/>
          <p:nvPr/>
        </p:nvSpPr>
        <p:spPr>
          <a:xfrm>
            <a:off x="5657006" y="2112304"/>
            <a:ext cx="2906979" cy="679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63F3D5-C46A-87D2-49A3-EF036A2C05DA}"/>
              </a:ext>
            </a:extLst>
          </p:cNvPr>
          <p:cNvSpPr/>
          <p:nvPr/>
        </p:nvSpPr>
        <p:spPr>
          <a:xfrm>
            <a:off x="5694308" y="2911061"/>
            <a:ext cx="2906979" cy="679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9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53" grpId="0" animBg="1"/>
      <p:bldP spid="5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We need statistical tests that control for spatial autocorrelation: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FC8FBFC0-E73D-0178-2B85-5269ADD763FE}"/>
              </a:ext>
            </a:extLst>
          </p:cNvPr>
          <p:cNvSpPr txBox="1"/>
          <p:nvPr/>
        </p:nvSpPr>
        <p:spPr>
          <a:xfrm>
            <a:off x="1666337" y="1871247"/>
            <a:ext cx="2491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Permutation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86D29-3BA8-9C0D-30AA-87197F97F258}"/>
              </a:ext>
            </a:extLst>
          </p:cNvPr>
          <p:cNvSpPr txBox="1"/>
          <p:nvPr/>
        </p:nvSpPr>
        <p:spPr>
          <a:xfrm>
            <a:off x="223044" y="2222078"/>
            <a:ext cx="4894179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Correlate two brain maps 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1,000 null maps from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Correlate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each null map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 # of null correlations ≥ r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b="1" baseline="-2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 by 1,000 to get a p-value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of p ≤ 0.05 is our FWER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201;p20">
            <a:extLst>
              <a:ext uri="{FF2B5EF4-FFF2-40B4-BE49-F238E27FC236}">
                <a16:creationId xmlns:a16="http://schemas.microsoft.com/office/drawing/2014/main" id="{F94BA1D8-AEDB-F5D3-CCE7-DF2AAAC7A1C4}"/>
              </a:ext>
            </a:extLst>
          </p:cNvPr>
          <p:cNvSpPr txBox="1"/>
          <p:nvPr/>
        </p:nvSpPr>
        <p:spPr>
          <a:xfrm>
            <a:off x="7425638" y="2397831"/>
            <a:ext cx="1229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-0.65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961614-DE45-BBCC-5ED5-1B074312C58E}"/>
              </a:ext>
            </a:extLst>
          </p:cNvPr>
          <p:cNvGrpSpPr/>
          <p:nvPr/>
        </p:nvGrpSpPr>
        <p:grpSpPr>
          <a:xfrm>
            <a:off x="5117223" y="1900131"/>
            <a:ext cx="1024040" cy="1061949"/>
            <a:chOff x="5499580" y="1112192"/>
            <a:chExt cx="1024040" cy="1061949"/>
          </a:xfrm>
        </p:grpSpPr>
        <p:pic>
          <p:nvPicPr>
            <p:cNvPr id="32" name="Google Shape;202;p20">
              <a:extLst>
                <a:ext uri="{FF2B5EF4-FFF2-40B4-BE49-F238E27FC236}">
                  <a16:creationId xmlns:a16="http://schemas.microsoft.com/office/drawing/2014/main" id="{4A5DD057-5C41-11CE-617D-7C5DFEFA759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7559" r="50122" b="56967"/>
            <a:stretch/>
          </p:blipFill>
          <p:spPr>
            <a:xfrm>
              <a:off x="5499580" y="1445858"/>
              <a:ext cx="1024040" cy="728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204;p20">
              <a:extLst>
                <a:ext uri="{FF2B5EF4-FFF2-40B4-BE49-F238E27FC236}">
                  <a16:creationId xmlns:a16="http://schemas.microsoft.com/office/drawing/2014/main" id="{CD9A3FE4-FCC3-CD39-3AFF-B1AC46736D14}"/>
                </a:ext>
              </a:extLst>
            </p:cNvPr>
            <p:cNvSpPr txBox="1"/>
            <p:nvPr/>
          </p:nvSpPr>
          <p:spPr>
            <a:xfrm>
              <a:off x="5499645" y="1112192"/>
              <a:ext cx="102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Open Sans"/>
                  <a:ea typeface="Open Sans"/>
                  <a:cs typeface="Open Sans"/>
                  <a:sym typeface="Open Sans"/>
                </a:rPr>
                <a:t>X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1735C5-25A9-4758-A035-18A2690DC633}"/>
              </a:ext>
            </a:extLst>
          </p:cNvPr>
          <p:cNvGrpSpPr/>
          <p:nvPr/>
        </p:nvGrpSpPr>
        <p:grpSpPr>
          <a:xfrm>
            <a:off x="6319248" y="1900131"/>
            <a:ext cx="1024040" cy="1061944"/>
            <a:chOff x="6701605" y="1112192"/>
            <a:chExt cx="1024040" cy="1061944"/>
          </a:xfrm>
        </p:grpSpPr>
        <p:pic>
          <p:nvPicPr>
            <p:cNvPr id="36" name="Google Shape;203;p20">
              <a:extLst>
                <a:ext uri="{FF2B5EF4-FFF2-40B4-BE49-F238E27FC236}">
                  <a16:creationId xmlns:a16="http://schemas.microsoft.com/office/drawing/2014/main" id="{74D0917E-D2D5-1625-EC85-434A13F7EC2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7559" r="50122" b="56967"/>
            <a:stretch/>
          </p:blipFill>
          <p:spPr>
            <a:xfrm>
              <a:off x="6701605" y="1445853"/>
              <a:ext cx="1024040" cy="728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205;p20">
              <a:extLst>
                <a:ext uri="{FF2B5EF4-FFF2-40B4-BE49-F238E27FC236}">
                  <a16:creationId xmlns:a16="http://schemas.microsoft.com/office/drawing/2014/main" id="{BD4D1984-4729-9C81-AD18-26E607746557}"/>
                </a:ext>
              </a:extLst>
            </p:cNvPr>
            <p:cNvSpPr txBox="1"/>
            <p:nvPr/>
          </p:nvSpPr>
          <p:spPr>
            <a:xfrm>
              <a:off x="6701670" y="1112192"/>
              <a:ext cx="102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Open Sans"/>
                  <a:ea typeface="Open Sans"/>
                  <a:cs typeface="Open Sans"/>
                  <a:sym typeface="Open Sans"/>
                </a:rPr>
                <a:t>Y</a:t>
              </a:r>
              <a:endParaRPr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" name="Google Shape;209;p20">
            <a:extLst>
              <a:ext uri="{FF2B5EF4-FFF2-40B4-BE49-F238E27FC236}">
                <a16:creationId xmlns:a16="http://schemas.microsoft.com/office/drawing/2014/main" id="{925A8E8A-FA21-65BC-4914-F6F1E38A8BF9}"/>
              </a:ext>
            </a:extLst>
          </p:cNvPr>
          <p:cNvSpPr txBox="1"/>
          <p:nvPr/>
        </p:nvSpPr>
        <p:spPr>
          <a:xfrm>
            <a:off x="6319313" y="2974524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b="1" baseline="-25000" dirty="0">
                <a:latin typeface="Open Sans"/>
                <a:ea typeface="Open Sans"/>
                <a:cs typeface="Open Sans"/>
                <a:sym typeface="Open Sans"/>
              </a:rPr>
              <a:t>null</a:t>
            </a:r>
            <a:endParaRPr b="1" baseline="-25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" name="Google Shape;210;p20">
            <a:extLst>
              <a:ext uri="{FF2B5EF4-FFF2-40B4-BE49-F238E27FC236}">
                <a16:creationId xmlns:a16="http://schemas.microsoft.com/office/drawing/2014/main" id="{51894784-E44B-A71D-0803-B32EAF4296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734" r="50134" b="57435"/>
          <a:stretch/>
        </p:blipFill>
        <p:spPr>
          <a:xfrm>
            <a:off x="6418013" y="5263441"/>
            <a:ext cx="100762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11;p20">
            <a:extLst>
              <a:ext uri="{FF2B5EF4-FFF2-40B4-BE49-F238E27FC236}">
                <a16:creationId xmlns:a16="http://schemas.microsoft.com/office/drawing/2014/main" id="{F0FDF466-C107-3D55-7A94-57E0664649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8734" r="50134" b="57435"/>
          <a:stretch/>
        </p:blipFill>
        <p:spPr>
          <a:xfrm>
            <a:off x="6418013" y="4416467"/>
            <a:ext cx="100762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12;p20">
            <a:extLst>
              <a:ext uri="{FF2B5EF4-FFF2-40B4-BE49-F238E27FC236}">
                <a16:creationId xmlns:a16="http://schemas.microsoft.com/office/drawing/2014/main" id="{A6D1E8FF-CDC7-6A6B-4108-5A24869797B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734" r="50134" b="57435"/>
          <a:stretch/>
        </p:blipFill>
        <p:spPr>
          <a:xfrm>
            <a:off x="6418013" y="3512896"/>
            <a:ext cx="1007625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07;p20">
            <a:extLst>
              <a:ext uri="{FF2B5EF4-FFF2-40B4-BE49-F238E27FC236}">
                <a16:creationId xmlns:a16="http://schemas.microsoft.com/office/drawing/2014/main" id="{62CED787-E9FC-0A12-FC99-86E2998365DB}"/>
              </a:ext>
            </a:extLst>
          </p:cNvPr>
          <p:cNvSpPr txBox="1"/>
          <p:nvPr/>
        </p:nvSpPr>
        <p:spPr>
          <a:xfrm>
            <a:off x="7528687" y="3650351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0.24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207;p20">
            <a:extLst>
              <a:ext uri="{FF2B5EF4-FFF2-40B4-BE49-F238E27FC236}">
                <a16:creationId xmlns:a16="http://schemas.microsoft.com/office/drawing/2014/main" id="{92F4FFC2-8CDC-10C8-ED28-D041F9840C2B}"/>
              </a:ext>
            </a:extLst>
          </p:cNvPr>
          <p:cNvSpPr txBox="1"/>
          <p:nvPr/>
        </p:nvSpPr>
        <p:spPr>
          <a:xfrm>
            <a:off x="7530674" y="4562216"/>
            <a:ext cx="112496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 = -0.32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207;p20">
            <a:extLst>
              <a:ext uri="{FF2B5EF4-FFF2-40B4-BE49-F238E27FC236}">
                <a16:creationId xmlns:a16="http://schemas.microsoft.com/office/drawing/2014/main" id="{E79C48B2-4B42-958B-EDB2-3BC5A685825F}"/>
              </a:ext>
            </a:extLst>
          </p:cNvPr>
          <p:cNvSpPr txBox="1"/>
          <p:nvPr/>
        </p:nvSpPr>
        <p:spPr>
          <a:xfrm>
            <a:off x="7581205" y="5405128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0.41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" name="Google Shape;206;p20">
            <a:extLst>
              <a:ext uri="{FF2B5EF4-FFF2-40B4-BE49-F238E27FC236}">
                <a16:creationId xmlns:a16="http://schemas.microsoft.com/office/drawing/2014/main" id="{52B6F04C-F7C2-6444-EBF7-520F6C9C94B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7722" y="3020317"/>
            <a:ext cx="1392949" cy="11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207;p20">
            <a:extLst>
              <a:ext uri="{FF2B5EF4-FFF2-40B4-BE49-F238E27FC236}">
                <a16:creationId xmlns:a16="http://schemas.microsoft.com/office/drawing/2014/main" id="{C6DF876F-FAB3-0EB4-5F4C-05B1B628778A}"/>
              </a:ext>
            </a:extLst>
          </p:cNvPr>
          <p:cNvSpPr txBox="1"/>
          <p:nvPr/>
        </p:nvSpPr>
        <p:spPr>
          <a:xfrm>
            <a:off x="9682246" y="4148491"/>
            <a:ext cx="10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= 0.06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253B84-FAD5-70E0-34E3-04992D0AABD4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686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1" grpId="0"/>
      <p:bldP spid="45" grpId="0"/>
      <p:bldP spid="46" grpId="0"/>
      <p:bldP spid="47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pic>
        <p:nvPicPr>
          <p:cNvPr id="21" name="Image 5">
            <a:extLst>
              <a:ext uri="{FF2B5EF4-FFF2-40B4-BE49-F238E27FC236}">
                <a16:creationId xmlns:a16="http://schemas.microsoft.com/office/drawing/2014/main" id="{111667FA-EA95-6465-FF3E-DCD25CF35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22" name="Image 10">
            <a:extLst>
              <a:ext uri="{FF2B5EF4-FFF2-40B4-BE49-F238E27FC236}">
                <a16:creationId xmlns:a16="http://schemas.microsoft.com/office/drawing/2014/main" id="{7813E7F7-B358-5B88-810D-65786350BC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23" name="Image 14">
            <a:extLst>
              <a:ext uri="{FF2B5EF4-FFF2-40B4-BE49-F238E27FC236}">
                <a16:creationId xmlns:a16="http://schemas.microsoft.com/office/drawing/2014/main" id="{4269AF74-6D9A-3C70-501A-A0236AED59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4" name="Image 24">
            <a:extLst>
              <a:ext uri="{FF2B5EF4-FFF2-40B4-BE49-F238E27FC236}">
                <a16:creationId xmlns:a16="http://schemas.microsoft.com/office/drawing/2014/main" id="{C5B7CBC2-F8A6-AACA-BDFB-72F753B34D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4CCE59-81A7-F3A4-14F7-7F7ECC9988D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88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63FA9-6413-C090-8E85-7CC88193AD67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AFA95-A441-3316-B7D0-F6B9F241E06D}"/>
              </a:ext>
            </a:extLst>
          </p:cNvPr>
          <p:cNvSpPr txBox="1"/>
          <p:nvPr/>
        </p:nvSpPr>
        <p:spPr>
          <a:xfrm>
            <a:off x="2600325" y="5779763"/>
            <a:ext cx="22747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e.g. permutation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E7577-FEEF-13EE-9C47-949C394007F4}"/>
              </a:ext>
            </a:extLst>
          </p:cNvPr>
          <p:cNvSpPr txBox="1"/>
          <p:nvPr/>
        </p:nvSpPr>
        <p:spPr>
          <a:xfrm>
            <a:off x="528954" y="5218544"/>
            <a:ext cx="22747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e.g. Student’s t-distribution</a:t>
            </a:r>
          </a:p>
        </p:txBody>
      </p:sp>
      <p:pic>
        <p:nvPicPr>
          <p:cNvPr id="19" name="Image 5">
            <a:extLst>
              <a:ext uri="{FF2B5EF4-FFF2-40B4-BE49-F238E27FC236}">
                <a16:creationId xmlns:a16="http://schemas.microsoft.com/office/drawing/2014/main" id="{4DD16AD6-4494-EE78-43A5-BF8CEDD5A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20" name="Image 10">
            <a:extLst>
              <a:ext uri="{FF2B5EF4-FFF2-40B4-BE49-F238E27FC236}">
                <a16:creationId xmlns:a16="http://schemas.microsoft.com/office/drawing/2014/main" id="{35A9E18B-25AC-AF90-59CF-B2E6141541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21" name="Image 14">
            <a:extLst>
              <a:ext uri="{FF2B5EF4-FFF2-40B4-BE49-F238E27FC236}">
                <a16:creationId xmlns:a16="http://schemas.microsoft.com/office/drawing/2014/main" id="{B3E50F5B-BA97-10C5-9324-CBA2CA253B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2" name="Image 24">
            <a:extLst>
              <a:ext uri="{FF2B5EF4-FFF2-40B4-BE49-F238E27FC236}">
                <a16:creationId xmlns:a16="http://schemas.microsoft.com/office/drawing/2014/main" id="{3A1B3591-453A-9FDA-AA19-F05A09E0D8E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F519DF-8F16-BD47-CA63-D7138A648797}"/>
              </a:ext>
            </a:extLst>
          </p:cNvPr>
          <p:cNvCxnSpPr/>
          <p:nvPr/>
        </p:nvCxnSpPr>
        <p:spPr>
          <a:xfrm flipV="1">
            <a:off x="2000250" y="4926783"/>
            <a:ext cx="85725" cy="291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7A9223-EDAA-1739-A381-ED5DC1D4CAD2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3505200" y="5029200"/>
            <a:ext cx="232508" cy="750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59A38F-DA48-EF0D-B74E-C4239189A9C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762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Google Shape;171;p17">
            <a:extLst>
              <a:ext uri="{FF2B5EF4-FFF2-40B4-BE49-F238E27FC236}">
                <a16:creationId xmlns:a16="http://schemas.microsoft.com/office/drawing/2014/main" id="{F4A5B6FD-A7E7-260A-9F7B-2C1854D745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27" r="48395"/>
          <a:stretch/>
        </p:blipFill>
        <p:spPr>
          <a:xfrm>
            <a:off x="9154063" y="1635487"/>
            <a:ext cx="2380931" cy="3976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11768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dirty="0">
                <a:latin typeface="+mj-lt"/>
              </a:rPr>
              <a:t>Alexander-Bloch et al. (2018) </a:t>
            </a:r>
            <a:r>
              <a:rPr lang="en-CA" sz="1500" i="1" dirty="0">
                <a:latin typeface="+mj-lt"/>
              </a:rPr>
              <a:t>NeuroImage </a:t>
            </a:r>
            <a:r>
              <a:rPr lang="en-CA" sz="1500" dirty="0">
                <a:latin typeface="+mj-lt"/>
              </a:rPr>
              <a:t>| Baum et al. (2020) </a:t>
            </a:r>
            <a:r>
              <a:rPr lang="en-CA" sz="1500" i="1" dirty="0">
                <a:latin typeface="+mj-lt"/>
              </a:rPr>
              <a:t>PNAS </a:t>
            </a:r>
            <a:r>
              <a:rPr lang="en-CA" sz="1500" dirty="0">
                <a:latin typeface="+mj-lt"/>
              </a:rPr>
              <a:t>| </a:t>
            </a:r>
            <a:r>
              <a:rPr lang="en-CA" sz="1500" dirty="0" err="1">
                <a:latin typeface="+mj-lt"/>
              </a:rPr>
              <a:t>Cornblath</a:t>
            </a:r>
            <a:r>
              <a:rPr lang="en-CA" sz="1500" dirty="0">
                <a:latin typeface="+mj-lt"/>
              </a:rPr>
              <a:t> et al. (2020) </a:t>
            </a:r>
            <a:r>
              <a:rPr lang="en-CA" sz="1500" i="1" dirty="0">
                <a:latin typeface="+mj-lt"/>
              </a:rPr>
              <a:t>Communications Biol </a:t>
            </a:r>
            <a:r>
              <a:rPr lang="en-CA" sz="1500" dirty="0">
                <a:latin typeface="+mj-lt"/>
              </a:rPr>
              <a:t>| Vasa et al. (2018) </a:t>
            </a:r>
            <a:r>
              <a:rPr lang="en-CA" sz="1500" i="1" dirty="0">
                <a:latin typeface="+mj-lt"/>
              </a:rPr>
              <a:t>Cerebral Cortex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F892DB-48CD-4AAB-24E8-282D00186565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309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generate surrogate brain maps?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Image 5">
            <a:extLst>
              <a:ext uri="{FF2B5EF4-FFF2-40B4-BE49-F238E27FC236}">
                <a16:creationId xmlns:a16="http://schemas.microsoft.com/office/drawing/2014/main" id="{BB94E0FD-96B4-9CC4-209B-342BD65E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2" y="2165183"/>
            <a:ext cx="1352709" cy="2761600"/>
          </a:xfrm>
          <a:prstGeom prst="rect">
            <a:avLst/>
          </a:prstGeom>
        </p:spPr>
      </p:pic>
      <p:pic>
        <p:nvPicPr>
          <p:cNvPr id="18" name="Image 10">
            <a:extLst>
              <a:ext uri="{FF2B5EF4-FFF2-40B4-BE49-F238E27FC236}">
                <a16:creationId xmlns:a16="http://schemas.microsoft.com/office/drawing/2014/main" id="{2064D3E3-7F38-5419-2448-DC49C5A8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482631" y="2152407"/>
            <a:ext cx="6592831" cy="1395926"/>
          </a:xfrm>
          <a:prstGeom prst="rect">
            <a:avLst/>
          </a:prstGeom>
        </p:spPr>
      </p:pic>
      <p:pic>
        <p:nvPicPr>
          <p:cNvPr id="19" name="Image 14">
            <a:extLst>
              <a:ext uri="{FF2B5EF4-FFF2-40B4-BE49-F238E27FC236}">
                <a16:creationId xmlns:a16="http://schemas.microsoft.com/office/drawing/2014/main" id="{42EC3421-FDF7-B38B-8196-EC767A4306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640519" y="3545983"/>
            <a:ext cx="2547673" cy="1357030"/>
          </a:xfrm>
          <a:prstGeom prst="rect">
            <a:avLst/>
          </a:prstGeom>
        </p:spPr>
      </p:pic>
      <p:pic>
        <p:nvPicPr>
          <p:cNvPr id="20" name="Image 24">
            <a:extLst>
              <a:ext uri="{FF2B5EF4-FFF2-40B4-BE49-F238E27FC236}">
                <a16:creationId xmlns:a16="http://schemas.microsoft.com/office/drawing/2014/main" id="{1E61D0A8-E2EC-8BE5-F50C-9916B8DD6DA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8192" y="3420309"/>
            <a:ext cx="3921990" cy="1357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10237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Burt et al. (2018) </a:t>
            </a:r>
            <a:r>
              <a:rPr lang="en-CA" sz="1600" i="1" dirty="0">
                <a:latin typeface="+mj-lt"/>
              </a:rPr>
              <a:t>Nature Neuroscience </a:t>
            </a:r>
            <a:r>
              <a:rPr lang="en-CA" sz="1600" dirty="0">
                <a:latin typeface="+mj-lt"/>
              </a:rPr>
              <a:t>| Burt et al. (2020) </a:t>
            </a:r>
            <a:r>
              <a:rPr lang="en-CA" sz="1600" i="1" dirty="0">
                <a:latin typeface="+mj-lt"/>
              </a:rPr>
              <a:t>NeuroImage </a:t>
            </a:r>
            <a:r>
              <a:rPr lang="en-CA" sz="1600" dirty="0">
                <a:latin typeface="+mj-lt"/>
              </a:rPr>
              <a:t>| Vos de Wael et al. (2020) </a:t>
            </a:r>
            <a:r>
              <a:rPr lang="en-CA" sz="1600" i="1" dirty="0">
                <a:latin typeface="+mj-lt"/>
              </a:rPr>
              <a:t>Communications Biology </a:t>
            </a:r>
          </a:p>
        </p:txBody>
      </p:sp>
      <p:pic>
        <p:nvPicPr>
          <p:cNvPr id="11" name="Google Shape;173;p17">
            <a:extLst>
              <a:ext uri="{FF2B5EF4-FFF2-40B4-BE49-F238E27FC236}">
                <a16:creationId xmlns:a16="http://schemas.microsoft.com/office/drawing/2014/main" id="{8A9F9AEF-1D9C-1C17-A5FE-B7C7ED8AB8B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167" r="67147" b="37554"/>
          <a:stretch/>
        </p:blipFill>
        <p:spPr>
          <a:xfrm>
            <a:off x="8320616" y="1980339"/>
            <a:ext cx="1718276" cy="289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5;p17">
            <a:extLst>
              <a:ext uri="{FF2B5EF4-FFF2-40B4-BE49-F238E27FC236}">
                <a16:creationId xmlns:a16="http://schemas.microsoft.com/office/drawing/2014/main" id="{023165CA-5EDD-2461-9B43-7E29635F49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0314" b="37554"/>
          <a:stretch/>
        </p:blipFill>
        <p:spPr>
          <a:xfrm>
            <a:off x="10038892" y="1971690"/>
            <a:ext cx="1718227" cy="28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C085EB-EF0A-5BB0-3453-08B035B93A95}"/>
              </a:ext>
            </a:extLst>
          </p:cNvPr>
          <p:cNvSpPr/>
          <p:nvPr/>
        </p:nvSpPr>
        <p:spPr>
          <a:xfrm>
            <a:off x="9829800" y="1781175"/>
            <a:ext cx="419526" cy="420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06A88-65A8-EF8D-0E5C-2A726C736F66}"/>
              </a:ext>
            </a:extLst>
          </p:cNvPr>
          <p:cNvSpPr/>
          <p:nvPr/>
        </p:nvSpPr>
        <p:spPr>
          <a:xfrm>
            <a:off x="8320616" y="1971690"/>
            <a:ext cx="3436503" cy="2897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937B6-D3A4-1C20-8BFC-2EC03F8DF7F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48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4235E-A3C9-6A1B-953B-DB383EE2A91D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4C977-E960-F688-9E23-070A5B47AE87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016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66C7FF-6B47-22E4-D624-5C963C172B98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9061A-2E7A-DB53-513D-0878205DA838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D1048-81A6-190F-C582-56CED200192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6F888-CE96-91A7-33FD-03AEC9B2D260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919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40B71-606B-89BB-C0B3-6B9D386C2383}"/>
              </a:ext>
            </a:extLst>
          </p:cNvPr>
          <p:cNvSpPr txBox="1"/>
          <p:nvPr/>
        </p:nvSpPr>
        <p:spPr>
          <a:xfrm>
            <a:off x="4781626" y="1304943"/>
            <a:ext cx="29666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require surface-based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9A930F-9666-66B2-F60C-98035341C3E7}"/>
              </a:ext>
            </a:extLst>
          </p:cNvPr>
          <p:cNvCxnSpPr>
            <a:cxnSpLocks/>
          </p:cNvCxnSpPr>
          <p:nvPr/>
        </p:nvCxnSpPr>
        <p:spPr>
          <a:xfrm>
            <a:off x="6229350" y="161272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F90E9A-3925-7CC1-A666-62454915B072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7ABB8B-FD68-9724-7C14-3724A403BA52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956A0-2085-4C3E-EBA4-DA8E498EED9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E36699-43B1-2507-20CC-27633438991D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4914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40B71-606B-89BB-C0B3-6B9D386C2383}"/>
              </a:ext>
            </a:extLst>
          </p:cNvPr>
          <p:cNvSpPr txBox="1"/>
          <p:nvPr/>
        </p:nvSpPr>
        <p:spPr>
          <a:xfrm>
            <a:off x="4781626" y="1304943"/>
            <a:ext cx="29666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require surface-based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9A930F-9666-66B2-F60C-98035341C3E7}"/>
              </a:ext>
            </a:extLst>
          </p:cNvPr>
          <p:cNvCxnSpPr>
            <a:cxnSpLocks/>
          </p:cNvCxnSpPr>
          <p:nvPr/>
        </p:nvCxnSpPr>
        <p:spPr>
          <a:xfrm>
            <a:off x="6229350" y="161272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27A6DA-8DB8-DCB9-FF94-14D823F82CBB}"/>
              </a:ext>
            </a:extLst>
          </p:cNvPr>
          <p:cNvSpPr txBox="1"/>
          <p:nvPr/>
        </p:nvSpPr>
        <p:spPr>
          <a:xfrm>
            <a:off x="6096000" y="5523479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 with both surface- and volumetric-based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1C5A34-A0DF-B82D-BB3B-44BE9A2D86C9}"/>
              </a:ext>
            </a:extLst>
          </p:cNvPr>
          <p:cNvCxnSpPr>
            <a:cxnSpLocks/>
          </p:cNvCxnSpPr>
          <p:nvPr/>
        </p:nvCxnSpPr>
        <p:spPr>
          <a:xfrm>
            <a:off x="7610399" y="5042404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5E50F5-6B4B-D474-5AA4-41A28A2DE8A4}"/>
              </a:ext>
            </a:extLst>
          </p:cNvPr>
          <p:cNvSpPr txBox="1"/>
          <p:nvPr/>
        </p:nvSpPr>
        <p:spPr>
          <a:xfrm>
            <a:off x="2745780" y="5517860"/>
            <a:ext cx="296663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Give inflated p-values: not recommended!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5CDC8A-C912-1DCB-46E3-AACFD57AF4D6}"/>
              </a:ext>
            </a:extLst>
          </p:cNvPr>
          <p:cNvCxnSpPr>
            <a:cxnSpLocks/>
          </p:cNvCxnSpPr>
          <p:nvPr/>
        </p:nvCxnSpPr>
        <p:spPr>
          <a:xfrm>
            <a:off x="4229100" y="5029200"/>
            <a:ext cx="0" cy="481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85A39C-5DF2-A8A7-B2DB-5383984CD056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0F5F2-FBBE-D28B-4D70-ECABAB3D84B2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778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What do we need to contextualize our brain map?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A3A20C-F9F6-8ECE-21D5-9187EEAF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4238933"/>
            <a:ext cx="2132192" cy="11913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EB58B12-9ED8-1A87-8167-892A2ECDD475}"/>
              </a:ext>
            </a:extLst>
          </p:cNvPr>
          <p:cNvSpPr txBox="1"/>
          <p:nvPr/>
        </p:nvSpPr>
        <p:spPr>
          <a:xfrm>
            <a:off x="4754880" y="4511463"/>
            <a:ext cx="547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interface for fetching and working with the </a:t>
            </a:r>
            <a:r>
              <a:rPr lang="en-CA" dirty="0">
                <a:solidFill>
                  <a:srgbClr val="C00000"/>
                </a:solidFill>
              </a:rPr>
              <a:t>Allen Human Brain Atlas </a:t>
            </a:r>
            <a:r>
              <a:rPr lang="en-CA" dirty="0"/>
              <a:t>(AHBA) microarray expression 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05996-1C92-A27E-AED7-9D59F3EA3E1C}"/>
              </a:ext>
            </a:extLst>
          </p:cNvPr>
          <p:cNvSpPr txBox="1"/>
          <p:nvPr/>
        </p:nvSpPr>
        <p:spPr>
          <a:xfrm>
            <a:off x="5801362" y="2412314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Toolbox to make easy, statistically-rigorous comparisons between brain maps</a:t>
            </a:r>
          </a:p>
        </p:txBody>
      </p:sp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26153238-4739-461F-6633-5C586059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2115996"/>
            <a:ext cx="4001562" cy="998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74DDF7-F9F8-AEA6-09E7-86BABB8CDEB0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F5ABD-6D8F-E171-2BC5-DAAFE84DCDC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78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3818060" y="1356875"/>
            <a:ext cx="217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“imperfect permutations”</a:t>
            </a:r>
          </a:p>
          <a:p>
            <a:pPr algn="ctr"/>
            <a:r>
              <a:rPr lang="en-CA" sz="1400" dirty="0">
                <a:latin typeface="+mj-lt"/>
              </a:rPr>
              <a:t>(may have some duplicates)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EEB4B33-AD10-F6F4-726D-6255BC65FCB4}"/>
              </a:ext>
            </a:extLst>
          </p:cNvPr>
          <p:cNvSpPr/>
          <p:nvPr/>
        </p:nvSpPr>
        <p:spPr>
          <a:xfrm rot="5400000">
            <a:off x="4841152" y="228824"/>
            <a:ext cx="131915" cy="3596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8059146" y="798869"/>
            <a:ext cx="131915" cy="245689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FFB4A-2430-90A7-A461-896400626D8D}"/>
              </a:ext>
            </a:extLst>
          </p:cNvPr>
          <p:cNvSpPr txBox="1"/>
          <p:nvPr/>
        </p:nvSpPr>
        <p:spPr>
          <a:xfrm>
            <a:off x="7279024" y="1509443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perfect permutations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CA0EE0-A49E-6E67-AC4B-99AB1A73B43A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61555-4F63-0869-3783-945519ADB19A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204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3627282" y="1367245"/>
            <a:ext cx="389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incomplete permutations </a:t>
            </a:r>
          </a:p>
          <a:p>
            <a:pPr algn="ctr"/>
            <a:r>
              <a:rPr lang="en-CA" sz="1400" dirty="0">
                <a:latin typeface="+mj-lt"/>
              </a:rPr>
              <a:t>(medial wall moved into brain map)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5493834" y="769997"/>
            <a:ext cx="131915" cy="245689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076BE-E365-D98D-20DA-663EA515D7C3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A7C7F-6524-12B2-B020-EAAF175923ED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54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2267188" y="1369804"/>
            <a:ext cx="265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works for both parcellated and vertex-level data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3529537" y="1505862"/>
            <a:ext cx="134520" cy="107410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FF427E8-39BD-4F61-ABBA-EDE0E1029D31}"/>
              </a:ext>
            </a:extLst>
          </p:cNvPr>
          <p:cNvSpPr/>
          <p:nvPr/>
        </p:nvSpPr>
        <p:spPr>
          <a:xfrm rot="5400000">
            <a:off x="6720412" y="-503913"/>
            <a:ext cx="134520" cy="50936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D80F-4E08-4C82-C46D-B19C3BA862EB}"/>
              </a:ext>
            </a:extLst>
          </p:cNvPr>
          <p:cNvSpPr txBox="1"/>
          <p:nvPr/>
        </p:nvSpPr>
        <p:spPr>
          <a:xfrm>
            <a:off x="5427168" y="1542204"/>
            <a:ext cx="265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for parcellated data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72FBE-4EB6-546D-2326-16852B2D0941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52B61-5286-DBA1-C5C0-1F194059DD6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846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Which model to choose?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7A6DDF2-BB90-339A-977D-7785DCBE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47" y="2161022"/>
            <a:ext cx="1352709" cy="2761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BACA58-387D-AE44-7A01-6D96565A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901856" y="2148246"/>
            <a:ext cx="6592831" cy="1395926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2ABC735B-725A-6B36-B285-97E229FED6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059744" y="3541822"/>
            <a:ext cx="2547673" cy="1357030"/>
          </a:xfrm>
          <a:prstGeom prst="rect">
            <a:avLst/>
          </a:prstGeom>
        </p:spPr>
      </p:pic>
      <p:pic>
        <p:nvPicPr>
          <p:cNvPr id="14" name="Image 24">
            <a:extLst>
              <a:ext uri="{FF2B5EF4-FFF2-40B4-BE49-F238E27FC236}">
                <a16:creationId xmlns:a16="http://schemas.microsoft.com/office/drawing/2014/main" id="{63B12449-CFF3-3FB3-123B-8CDAEF631E1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417" y="3416148"/>
            <a:ext cx="3921990" cy="1357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25A30-647A-9AA4-7623-7A6C2F95FAFD}"/>
              </a:ext>
            </a:extLst>
          </p:cNvPr>
          <p:cNvSpPr txBox="1"/>
          <p:nvPr/>
        </p:nvSpPr>
        <p:spPr>
          <a:xfrm>
            <a:off x="2267188" y="1369804"/>
            <a:ext cx="265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works for both parcellated and vertex-level data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EB9BE6D-E3BB-6AAD-32F8-F8CACFA2C9DA}"/>
              </a:ext>
            </a:extLst>
          </p:cNvPr>
          <p:cNvSpPr/>
          <p:nvPr/>
        </p:nvSpPr>
        <p:spPr>
          <a:xfrm rot="5400000">
            <a:off x="3529537" y="1505862"/>
            <a:ext cx="134520" cy="107410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FF427E8-39BD-4F61-ABBA-EDE0E1029D31}"/>
              </a:ext>
            </a:extLst>
          </p:cNvPr>
          <p:cNvSpPr/>
          <p:nvPr/>
        </p:nvSpPr>
        <p:spPr>
          <a:xfrm rot="5400000">
            <a:off x="6720412" y="-503913"/>
            <a:ext cx="134520" cy="50936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DD80F-4E08-4C82-C46D-B19C3BA862EB}"/>
              </a:ext>
            </a:extLst>
          </p:cNvPr>
          <p:cNvSpPr txBox="1"/>
          <p:nvPr/>
        </p:nvSpPr>
        <p:spPr>
          <a:xfrm>
            <a:off x="5427168" y="1542204"/>
            <a:ext cx="265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+mj-lt"/>
              </a:rPr>
              <a:t>for parcellated data only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884621B-2B24-358A-025A-C7F711133800}"/>
              </a:ext>
            </a:extLst>
          </p:cNvPr>
          <p:cNvSpPr/>
          <p:nvPr/>
        </p:nvSpPr>
        <p:spPr>
          <a:xfrm rot="16200000" flipV="1">
            <a:off x="7604971" y="3171778"/>
            <a:ext cx="158290" cy="36905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0D5D1-FD5A-E97E-E956-04BE67B0A4E9}"/>
              </a:ext>
            </a:extLst>
          </p:cNvPr>
          <p:cNvSpPr txBox="1"/>
          <p:nvPr/>
        </p:nvSpPr>
        <p:spPr>
          <a:xfrm>
            <a:off x="5269544" y="5161907"/>
            <a:ext cx="501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+mj-lt"/>
              </a:rPr>
              <a:t>In theory: </a:t>
            </a:r>
            <a:r>
              <a:rPr lang="en-CA" sz="1400" dirty="0">
                <a:latin typeface="+mj-lt"/>
              </a:rPr>
              <a:t>works for both parcellated and voxel/vertex-level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8E436-597D-D3FC-4CE8-73A2B1E3A4EE}"/>
              </a:ext>
            </a:extLst>
          </p:cNvPr>
          <p:cNvSpPr txBox="1"/>
          <p:nvPr/>
        </p:nvSpPr>
        <p:spPr>
          <a:xfrm>
            <a:off x="5269544" y="5432930"/>
            <a:ext cx="5017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+mj-lt"/>
              </a:rPr>
              <a:t>In practice: </a:t>
            </a:r>
            <a:r>
              <a:rPr lang="en-CA" sz="1400" dirty="0">
                <a:latin typeface="+mj-lt"/>
              </a:rPr>
              <a:t>hard to implement at the voxel/vertex level (takes days to generate the nulls + 100s of GB of temporary storage space)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5B897-056F-DA30-6AED-684CD657B797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231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87C49BEB-62CE-8489-3511-677742AA3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50" y="2108251"/>
            <a:ext cx="2260117" cy="23942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73F5D1C5-66D0-1217-9652-CF9307BC4E97}"/>
              </a:ext>
            </a:extLst>
          </p:cNvPr>
          <p:cNvSpPr txBox="1"/>
          <p:nvPr/>
        </p:nvSpPr>
        <p:spPr>
          <a:xfrm>
            <a:off x="223044" y="865482"/>
            <a:ext cx="7912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It is worth it?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1A278-7687-AAFD-B924-28F5AB2FED6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Google Shape;247;p23">
            <a:extLst>
              <a:ext uri="{FF2B5EF4-FFF2-40B4-BE49-F238E27FC236}">
                <a16:creationId xmlns:a16="http://schemas.microsoft.com/office/drawing/2014/main" id="{96C8F9B3-2589-E422-1B63-01B3C7ABED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6616" t="63332" r="8377" b="2690"/>
          <a:stretch/>
        </p:blipFill>
        <p:spPr>
          <a:xfrm>
            <a:off x="6540774" y="1651722"/>
            <a:ext cx="4115350" cy="29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1;p23">
            <a:extLst>
              <a:ext uri="{FF2B5EF4-FFF2-40B4-BE49-F238E27FC236}">
                <a16:creationId xmlns:a16="http://schemas.microsoft.com/office/drawing/2014/main" id="{417D588C-3424-B62F-AD6D-07A04B70C8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016" t="66761" r="43384" b="2691"/>
          <a:stretch/>
        </p:blipFill>
        <p:spPr>
          <a:xfrm>
            <a:off x="4001565" y="1946912"/>
            <a:ext cx="2539209" cy="26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0;p23">
            <a:extLst>
              <a:ext uri="{FF2B5EF4-FFF2-40B4-BE49-F238E27FC236}">
                <a16:creationId xmlns:a16="http://schemas.microsoft.com/office/drawing/2014/main" id="{E2B98E2D-B4E3-46C3-E686-6268E50692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894" t="31452" r="8226" b="40852"/>
          <a:stretch/>
        </p:blipFill>
        <p:spPr>
          <a:xfrm>
            <a:off x="1166332" y="2255625"/>
            <a:ext cx="2448376" cy="189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3C6A350-4AEC-8492-7CB5-E4CB3B71DF7C}"/>
              </a:ext>
            </a:extLst>
          </p:cNvPr>
          <p:cNvSpPr/>
          <p:nvPr/>
        </p:nvSpPr>
        <p:spPr>
          <a:xfrm>
            <a:off x="1166332" y="2108251"/>
            <a:ext cx="2539209" cy="132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ZoneTexte 14">
            <a:extLst>
              <a:ext uri="{FF2B5EF4-FFF2-40B4-BE49-F238E27FC236}">
                <a16:creationId xmlns:a16="http://schemas.microsoft.com/office/drawing/2014/main" id="{56BE25B9-3853-C3EA-8D3D-A9BD6DE59CF1}"/>
              </a:ext>
            </a:extLst>
          </p:cNvPr>
          <p:cNvSpPr txBox="1"/>
          <p:nvPr/>
        </p:nvSpPr>
        <p:spPr>
          <a:xfrm>
            <a:off x="1760326" y="4911599"/>
            <a:ext cx="8671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Definitively: </a:t>
            </a:r>
            <a:r>
              <a:rPr lang="en-CA" sz="1600" dirty="0">
                <a:latin typeface="+mj-lt"/>
              </a:rPr>
              <a:t>False Positive rates drastically decrease with spatial autocorrelation-preserving nulls</a:t>
            </a:r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09FDF4B8-4712-A54C-826E-5ACCB63D31CE}"/>
              </a:ext>
            </a:extLst>
          </p:cNvPr>
          <p:cNvSpPr txBox="1"/>
          <p:nvPr/>
        </p:nvSpPr>
        <p:spPr>
          <a:xfrm>
            <a:off x="1760326" y="5246524"/>
            <a:ext cx="8671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Note: </a:t>
            </a:r>
            <a:r>
              <a:rPr lang="en-CA" sz="1600" dirty="0">
                <a:latin typeface="+mj-lt"/>
              </a:rPr>
              <a:t>Parameterized nulls are slightly less statistically accurate than spatial permutation nulls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031E7-0A5A-02EF-21D8-278BFDB9CACA}"/>
              </a:ext>
            </a:extLst>
          </p:cNvPr>
          <p:cNvSpPr txBox="1"/>
          <p:nvPr/>
        </p:nvSpPr>
        <p:spPr>
          <a:xfrm>
            <a:off x="162560" y="648137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BB8F0-C9C5-0C0F-17CF-43ED06B9F893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502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the workflow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276B08-7B36-6FC2-13BF-B759CF46A45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82AED-43F6-7E7C-A9E7-35714CCA9F4E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188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A814FD49-1943-68BC-D9EE-D4DC3CA7B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44" y="1838960"/>
            <a:ext cx="6965733" cy="35249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spatial nulls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sp>
        <p:nvSpPr>
          <p:cNvPr id="2" name="ZoneTexte 14">
            <a:extLst>
              <a:ext uri="{FF2B5EF4-FFF2-40B4-BE49-F238E27FC236}">
                <a16:creationId xmlns:a16="http://schemas.microsoft.com/office/drawing/2014/main" id="{CBF0D0ED-60C4-AD81-28E4-28A3B85EF427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How do we contextualize brain maps?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AC4786-6FCF-C99D-7925-BCF9EBB03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7" y="2143260"/>
            <a:ext cx="4224547" cy="305806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584C7B1-8CB9-FBC7-DB11-D7D4FE514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31" y="2117814"/>
            <a:ext cx="6918650" cy="32461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53445-5B4E-A4C4-3A0C-6789E9D421A9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39AC5-7193-80F2-E6C5-12C072F4EA8A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388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E142583A-84F1-0F5B-FD91-DDDD09F6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580" y="1372130"/>
            <a:ext cx="1620564" cy="1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A90E2B1-A313-0C7A-5928-A7314E83F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103" y="4143185"/>
            <a:ext cx="18288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36C45-6BE2-8237-1B4B-ACEEA844F7C0}"/>
              </a:ext>
            </a:extLst>
          </p:cNvPr>
          <p:cNvSpPr txBox="1"/>
          <p:nvPr/>
        </p:nvSpPr>
        <p:spPr>
          <a:xfrm>
            <a:off x="3129465" y="5971985"/>
            <a:ext cx="168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CAE17"/>
                </a:solidFill>
                <a:latin typeface="MyriadPro-Regular" panose="020B0503030403020204" pitchFamily="34" charset="0"/>
              </a:rPr>
              <a:t>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EB386-64A9-B477-7CD2-5F316EB7AD8C}"/>
              </a:ext>
            </a:extLst>
          </p:cNvPr>
          <p:cNvSpPr txBox="1"/>
          <p:nvPr/>
        </p:nvSpPr>
        <p:spPr>
          <a:xfrm>
            <a:off x="974513" y="1294423"/>
            <a:ext cx="58086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Consolas" panose="020B0609020204030204" pitchFamily="49" charset="0"/>
              </a:rPr>
              <a:t>pip install neuromaps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Also available as a docker container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find a bug or have a question? Open an issue on GitHub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MyriadPro-Regular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contribute to our open code and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>
              <a:latin typeface="MyriadPro-Regular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MyriadPro-Regular" panose="020B0503030403020204" pitchFamily="34" charset="0"/>
              </a:rPr>
              <a:t>github.com/netneurolab/neuromaps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FD84027-6CAE-17C0-A45B-9AAB7B2D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33" y="1361098"/>
            <a:ext cx="1620564" cy="1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96B57-2895-38C2-D11E-824554D1BDE1}"/>
              </a:ext>
            </a:extLst>
          </p:cNvPr>
          <p:cNvSpPr txBox="1"/>
          <p:nvPr/>
        </p:nvSpPr>
        <p:spPr>
          <a:xfrm>
            <a:off x="9986659" y="30504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Ross D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Markello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E85B7-8847-FA47-B074-44A6B233E90D}"/>
              </a:ext>
            </a:extLst>
          </p:cNvPr>
          <p:cNvSpPr txBox="1"/>
          <p:nvPr/>
        </p:nvSpPr>
        <p:spPr>
          <a:xfrm>
            <a:off x="7909019" y="4149804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Zhen-Qi Liu</a:t>
            </a:r>
          </a:p>
          <a:p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Golia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Shafiei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Laura E Suarez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Nadia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Blostein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Jakob Seidlitz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B766F-08FC-D849-19D0-94986A944AB0}"/>
              </a:ext>
            </a:extLst>
          </p:cNvPr>
          <p:cNvSpPr txBox="1"/>
          <p:nvPr/>
        </p:nvSpPr>
        <p:spPr>
          <a:xfrm>
            <a:off x="9688337" y="4149804"/>
            <a:ext cx="2032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Sylvain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Baillet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Ted Satterthwaite</a:t>
            </a:r>
          </a:p>
          <a:p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Mallar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Chakravarty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Armin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Raznahan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Bratislav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Misic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92A3F-E9BE-2729-7905-669940E65903}"/>
              </a:ext>
            </a:extLst>
          </p:cNvPr>
          <p:cNvSpPr txBox="1"/>
          <p:nvPr/>
        </p:nvSpPr>
        <p:spPr>
          <a:xfrm>
            <a:off x="7787372" y="3681520"/>
            <a:ext cx="380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>
                <a:latin typeface="MyriadPro-Regular" panose="020B0503030403020204" pitchFamily="34" charset="0"/>
              </a:rPr>
              <a:t>collaborators &amp; contributors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8347C-1C02-2E9E-4337-B5878510E40E}"/>
              </a:ext>
            </a:extLst>
          </p:cNvPr>
          <p:cNvSpPr txBox="1"/>
          <p:nvPr/>
        </p:nvSpPr>
        <p:spPr>
          <a:xfrm>
            <a:off x="7682374" y="3087355"/>
            <a:ext cx="17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Justine Hansen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241414-8AB0-C84B-40B9-10979D31C895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</a:t>
            </a:r>
          </a:p>
        </p:txBody>
      </p:sp>
      <p:pic>
        <p:nvPicPr>
          <p:cNvPr id="16" name="Picture 2" descr="Icon&#10;&#10;Description automatically generated">
            <a:extLst>
              <a:ext uri="{FF2B5EF4-FFF2-40B4-BE49-F238E27FC236}">
                <a16:creationId xmlns:a16="http://schemas.microsoft.com/office/drawing/2014/main" id="{BF71EBB2-E0E2-90AB-64B7-1F67B42D8B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What do we need to contextualize our brain map?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A3A20C-F9F6-8ECE-21D5-9187EEAF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4238933"/>
            <a:ext cx="2132192" cy="11913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EB58B12-9ED8-1A87-8167-892A2ECDD475}"/>
              </a:ext>
            </a:extLst>
          </p:cNvPr>
          <p:cNvSpPr txBox="1"/>
          <p:nvPr/>
        </p:nvSpPr>
        <p:spPr>
          <a:xfrm>
            <a:off x="4754880" y="4511463"/>
            <a:ext cx="547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interface for fetching and working with the </a:t>
            </a:r>
            <a:r>
              <a:rPr lang="en-CA" dirty="0">
                <a:solidFill>
                  <a:srgbClr val="C00000"/>
                </a:solidFill>
              </a:rPr>
              <a:t>Allen Human Brain Atlas </a:t>
            </a:r>
            <a:r>
              <a:rPr lang="en-CA" dirty="0"/>
              <a:t>(AHBA) microarray expression 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05996-1C92-A27E-AED7-9D59F3EA3E1C}"/>
              </a:ext>
            </a:extLst>
          </p:cNvPr>
          <p:cNvSpPr txBox="1"/>
          <p:nvPr/>
        </p:nvSpPr>
        <p:spPr>
          <a:xfrm>
            <a:off x="5801362" y="2412314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Toolbox to make easy, statistically-rigorous comparisons between brain maps</a:t>
            </a:r>
          </a:p>
        </p:txBody>
      </p:sp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26153238-4739-461F-6633-5C5860593A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24001" y="2115996"/>
            <a:ext cx="4001562" cy="998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26A090-2272-22DF-96D3-D616F3E38B94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9D55F-848F-796D-CCF9-08BD8A7E11D1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048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266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Hawrylycz et al. (2012) </a:t>
            </a:r>
            <a:r>
              <a:rPr lang="en-CA" sz="1600" i="1" dirty="0">
                <a:latin typeface="+mj-lt"/>
              </a:rPr>
              <a:t>Nature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C60EC-D0A2-E2BC-15C2-0DFF7B51EA78}"/>
              </a:ext>
            </a:extLst>
          </p:cNvPr>
          <p:cNvSpPr txBox="1"/>
          <p:nvPr/>
        </p:nvSpPr>
        <p:spPr>
          <a:xfrm>
            <a:off x="629920" y="2519772"/>
            <a:ext cx="4998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tissue samples gathered from 6 post-mortem human brain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ran microarray analysis on cRNA probes acquired from each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b="1" dirty="0">
                <a:latin typeface="+mj-lt"/>
              </a:rPr>
              <a:t>ultimately: </a:t>
            </a:r>
            <a:r>
              <a:rPr lang="en-CA" dirty="0">
                <a:latin typeface="+mj-lt"/>
              </a:rPr>
              <a:t>RNA expression for more than </a:t>
            </a:r>
            <a:r>
              <a:rPr lang="en-CA" b="1" dirty="0">
                <a:latin typeface="+mj-lt"/>
              </a:rPr>
              <a:t>20,000 </a:t>
            </a:r>
            <a:r>
              <a:rPr lang="en-CA" dirty="0">
                <a:latin typeface="+mj-lt"/>
              </a:rPr>
              <a:t>genes, taken across </a:t>
            </a:r>
            <a:r>
              <a:rPr lang="en-CA" b="1" dirty="0">
                <a:latin typeface="+mj-lt"/>
              </a:rPr>
              <a:t>3702</a:t>
            </a:r>
            <a:r>
              <a:rPr lang="en-CA" dirty="0">
                <a:latin typeface="+mj-lt"/>
              </a:rPr>
              <a:t> spatially distinct tissue sample</a:t>
            </a:r>
          </a:p>
        </p:txBody>
      </p:sp>
      <p:pic>
        <p:nvPicPr>
          <p:cNvPr id="17" name="Picture 2" descr="https://human.brain-map.org/assets/human-explorer.png">
            <a:extLst>
              <a:ext uri="{FF2B5EF4-FFF2-40B4-BE49-F238E27FC236}">
                <a16:creationId xmlns:a16="http://schemas.microsoft.com/office/drawing/2014/main" id="{8AF0B7B0-33A4-8BA7-7000-84F4B368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3506"/>
            <a:ext cx="4831514" cy="30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95961D-D46E-EA80-5BF8-3A05E42922C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11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What do we need to contextualize our brain map?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A3A20C-F9F6-8ECE-21D5-9187EEAF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4238933"/>
            <a:ext cx="2132192" cy="11913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EB58B12-9ED8-1A87-8167-892A2ECDD475}"/>
              </a:ext>
            </a:extLst>
          </p:cNvPr>
          <p:cNvSpPr txBox="1"/>
          <p:nvPr/>
        </p:nvSpPr>
        <p:spPr>
          <a:xfrm>
            <a:off x="4754880" y="4511463"/>
            <a:ext cx="547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Python interface for fetching and working with the Allen Human Brain Atlas (AHBA) microarray expression 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05996-1C92-A27E-AED7-9D59F3EA3E1C}"/>
              </a:ext>
            </a:extLst>
          </p:cNvPr>
          <p:cNvSpPr txBox="1"/>
          <p:nvPr/>
        </p:nvSpPr>
        <p:spPr>
          <a:xfrm>
            <a:off x="5801362" y="2412314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Toolbox to make easy, statistically-rigorous comparisons between brain maps</a:t>
            </a:r>
          </a:p>
        </p:txBody>
      </p:sp>
      <p:pic>
        <p:nvPicPr>
          <p:cNvPr id="2" name="Picture 9" descr="Icon&#10;&#10;Description automatically generated">
            <a:extLst>
              <a:ext uri="{FF2B5EF4-FFF2-40B4-BE49-F238E27FC236}">
                <a16:creationId xmlns:a16="http://schemas.microsoft.com/office/drawing/2014/main" id="{26153238-4739-461F-6633-5C586059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2115996"/>
            <a:ext cx="4001562" cy="998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8070E7-CBEC-6077-D5D6-A33A3BC2445C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3137D-D46A-0731-8C4A-5B9BBDABBE50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196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6122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Hawrylycz et al. (2012) </a:t>
            </a:r>
            <a:r>
              <a:rPr lang="en-CA" sz="1600" i="1" dirty="0">
                <a:latin typeface="+mj-lt"/>
              </a:rPr>
              <a:t>Nature </a:t>
            </a:r>
            <a:r>
              <a:rPr lang="en-CA" sz="1600" dirty="0">
                <a:latin typeface="+mj-lt"/>
              </a:rPr>
              <a:t>|</a:t>
            </a:r>
            <a:r>
              <a:rPr lang="en-CA" sz="1600" i="1" dirty="0">
                <a:latin typeface="+mj-lt"/>
              </a:rPr>
              <a:t> </a:t>
            </a:r>
            <a:r>
              <a:rPr lang="en-CA" sz="1600" dirty="0">
                <a:latin typeface="+mj-lt"/>
              </a:rPr>
              <a:t>Arnatkeviciute et al. (2019) </a:t>
            </a:r>
            <a:r>
              <a:rPr lang="en-CA" sz="1600" i="1" dirty="0">
                <a:latin typeface="+mj-lt"/>
              </a:rPr>
              <a:t>NeuroImage</a:t>
            </a: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DF9F0F43-5EC7-F9B0-BB2F-94FA7874F3B1}"/>
              </a:ext>
            </a:extLst>
          </p:cNvPr>
          <p:cNvSpPr txBox="1"/>
          <p:nvPr/>
        </p:nvSpPr>
        <p:spPr>
          <a:xfrm>
            <a:off x="318347" y="126414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How do we pre-process this data?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687F1B1-4CCF-AC48-4ACB-990B424F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40" y="2064369"/>
            <a:ext cx="9262319" cy="3704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384B29-4402-4711-6356-B60CE2F62228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FD7F6-F483-C220-7BC2-9D0EF9B13C4F}"/>
              </a:ext>
            </a:extLst>
          </p:cNvPr>
          <p:cNvSpPr/>
          <p:nvPr/>
        </p:nvSpPr>
        <p:spPr>
          <a:xfrm>
            <a:off x="1290320" y="3810000"/>
            <a:ext cx="2367280" cy="1996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9704F-9DCA-EF3E-99E7-0A02E9D4553C}"/>
              </a:ext>
            </a:extLst>
          </p:cNvPr>
          <p:cNvSpPr/>
          <p:nvPr/>
        </p:nvSpPr>
        <p:spPr>
          <a:xfrm>
            <a:off x="3546475" y="3810000"/>
            <a:ext cx="276225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2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2376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dirty="0" err="1">
                <a:latin typeface="+mj-lt"/>
              </a:rPr>
              <a:t>eLife</a:t>
            </a:r>
            <a:endParaRPr lang="en-CA" sz="1600" i="1" dirty="0">
              <a:latin typeface="+mj-lt"/>
            </a:endParaRP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DF9F0F43-5EC7-F9B0-BB2F-94FA7874F3B1}"/>
              </a:ext>
            </a:extLst>
          </p:cNvPr>
          <p:cNvSpPr txBox="1"/>
          <p:nvPr/>
        </p:nvSpPr>
        <p:spPr>
          <a:xfrm>
            <a:off x="318347" y="126414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How do we access this data?</a:t>
            </a:r>
          </a:p>
        </p:txBody>
      </p:sp>
      <p:sp>
        <p:nvSpPr>
          <p:cNvPr id="3" name="ZoneTexte 14">
            <a:extLst>
              <a:ext uri="{FF2B5EF4-FFF2-40B4-BE49-F238E27FC236}">
                <a16:creationId xmlns:a16="http://schemas.microsoft.com/office/drawing/2014/main" id="{CAB64996-8902-D175-BCEA-312098474084}"/>
              </a:ext>
            </a:extLst>
          </p:cNvPr>
          <p:cNvSpPr txBox="1"/>
          <p:nvPr/>
        </p:nvSpPr>
        <p:spPr>
          <a:xfrm>
            <a:off x="765386" y="1941708"/>
            <a:ext cx="95470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>
                <a:latin typeface="+mj-lt"/>
              </a:rPr>
              <a:t>we can download complete normalized microarray datasets from the website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>
                <a:latin typeface="+mj-lt"/>
              </a:rPr>
              <a:t>we can use their API, to query the specific dataset that we want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b="1" dirty="0">
                <a:latin typeface="+mj-lt"/>
              </a:rPr>
              <a:t>or we can use abagen:</a:t>
            </a: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082013E8-BFDD-DBF7-0897-C61C38BD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900630"/>
            <a:ext cx="2132192" cy="1191390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DDC4C2DA-8C44-110B-D0F5-F0C49C8C1C8A}"/>
              </a:ext>
            </a:extLst>
          </p:cNvPr>
          <p:cNvSpPr txBox="1"/>
          <p:nvPr/>
        </p:nvSpPr>
        <p:spPr>
          <a:xfrm>
            <a:off x="4277360" y="4145906"/>
            <a:ext cx="547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interface for fetching and working with the </a:t>
            </a:r>
            <a:r>
              <a:rPr lang="en-CA" dirty="0">
                <a:solidFill>
                  <a:srgbClr val="C00000"/>
                </a:solidFill>
              </a:rPr>
              <a:t>Allen Human Brain Atlas </a:t>
            </a:r>
            <a:r>
              <a:rPr lang="en-CA" dirty="0"/>
              <a:t>(AHBA) microarray expression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2A731-F44A-E8E0-8C86-AA9468020976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722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2376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dirty="0" err="1">
                <a:latin typeface="+mj-lt"/>
              </a:rPr>
              <a:t>eLife</a:t>
            </a:r>
            <a:endParaRPr lang="en-CA" sz="1600" i="1" dirty="0">
              <a:latin typeface="+mj-lt"/>
            </a:endParaRP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DF9F0F43-5EC7-F9B0-BB2F-94FA7874F3B1}"/>
              </a:ext>
            </a:extLst>
          </p:cNvPr>
          <p:cNvSpPr txBox="1"/>
          <p:nvPr/>
        </p:nvSpPr>
        <p:spPr>
          <a:xfrm>
            <a:off x="318347" y="126414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How do we access this data?</a:t>
            </a:r>
          </a:p>
        </p:txBody>
      </p:sp>
      <p:sp>
        <p:nvSpPr>
          <p:cNvPr id="3" name="ZoneTexte 14">
            <a:extLst>
              <a:ext uri="{FF2B5EF4-FFF2-40B4-BE49-F238E27FC236}">
                <a16:creationId xmlns:a16="http://schemas.microsoft.com/office/drawing/2014/main" id="{CAB64996-8902-D175-BCEA-312098474084}"/>
              </a:ext>
            </a:extLst>
          </p:cNvPr>
          <p:cNvSpPr txBox="1"/>
          <p:nvPr/>
        </p:nvSpPr>
        <p:spPr>
          <a:xfrm>
            <a:off x="3299883" y="2054394"/>
            <a:ext cx="7413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With one function call, we can have access to pre-processed gene expression data. All we need is either:</a:t>
            </a:r>
            <a:endParaRPr lang="en-CA" sz="2000" b="1" dirty="0">
              <a:latin typeface="+mj-lt"/>
            </a:endParaRP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082013E8-BFDD-DBF7-0897-C61C38BD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7" y="1870381"/>
            <a:ext cx="2132192" cy="1191390"/>
          </a:xfrm>
          <a:prstGeom prst="rect">
            <a:avLst/>
          </a:prstGeom>
        </p:spPr>
      </p:pic>
      <p:pic>
        <p:nvPicPr>
          <p:cNvPr id="7" name="Picture 6" descr="Pie chart&#10;&#10;Description automatically generated">
            <a:extLst>
              <a:ext uri="{FF2B5EF4-FFF2-40B4-BE49-F238E27FC236}">
                <a16:creationId xmlns:a16="http://schemas.microsoft.com/office/drawing/2014/main" id="{F008401D-FD2D-D323-D094-E48F8874A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615750"/>
            <a:ext cx="4483630" cy="26180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82A34A-64EB-3ECB-C763-C80DC3A8E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27" y="3573278"/>
            <a:ext cx="4948119" cy="2618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FD637C-5FBD-3C98-8EE6-F7053EA10B8C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86753-01AF-4E9D-F7B1-CF6FCE327FA3}"/>
              </a:ext>
            </a:extLst>
          </p:cNvPr>
          <p:cNvSpPr txBox="1"/>
          <p:nvPr/>
        </p:nvSpPr>
        <p:spPr>
          <a:xfrm>
            <a:off x="1228725" y="3267893"/>
            <a:ext cx="226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/>
              <a:t>a parcellation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C37B5-C880-FC19-856E-04E95D7DC898}"/>
              </a:ext>
            </a:extLst>
          </p:cNvPr>
          <p:cNvSpPr txBox="1"/>
          <p:nvPr/>
        </p:nvSpPr>
        <p:spPr>
          <a:xfrm>
            <a:off x="6238875" y="3203946"/>
            <a:ext cx="226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/>
              <a:t>a brain mask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27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2376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dirty="0" err="1">
                <a:latin typeface="+mj-lt"/>
              </a:rPr>
              <a:t>eLife</a:t>
            </a:r>
            <a:endParaRPr lang="en-CA" sz="1600" i="1" dirty="0">
              <a:latin typeface="+mj-lt"/>
            </a:endParaRP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DF9F0F43-5EC7-F9B0-BB2F-94FA7874F3B1}"/>
              </a:ext>
            </a:extLst>
          </p:cNvPr>
          <p:cNvSpPr txBox="1"/>
          <p:nvPr/>
        </p:nvSpPr>
        <p:spPr>
          <a:xfrm>
            <a:off x="318347" y="126414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How do we access this data?</a:t>
            </a: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082013E8-BFDD-DBF7-0897-C61C38BD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7" y="1870381"/>
            <a:ext cx="2132192" cy="1191390"/>
          </a:xfrm>
          <a:prstGeom prst="rect">
            <a:avLst/>
          </a:prstGeom>
        </p:spPr>
      </p:pic>
      <p:sp>
        <p:nvSpPr>
          <p:cNvPr id="4" name="ZoneTexte 14">
            <a:extLst>
              <a:ext uri="{FF2B5EF4-FFF2-40B4-BE49-F238E27FC236}">
                <a16:creationId xmlns:a16="http://schemas.microsoft.com/office/drawing/2014/main" id="{C27500B1-338E-BDB6-1215-6C0AA1EA0E95}"/>
              </a:ext>
            </a:extLst>
          </p:cNvPr>
          <p:cNvSpPr txBox="1"/>
          <p:nvPr/>
        </p:nvSpPr>
        <p:spPr>
          <a:xfrm>
            <a:off x="4688195" y="1244979"/>
            <a:ext cx="6640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It can also generate densely-interpolated expression maps</a:t>
            </a:r>
            <a:endParaRPr lang="en-CA" sz="2000" b="1" dirty="0">
              <a:latin typeface="+mj-lt"/>
            </a:endParaRPr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BE49EA-AA44-6009-3B71-2CC7E4996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39" y="1698400"/>
            <a:ext cx="3930632" cy="1333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C0F9EC5F-EE36-EB41-E6BF-F946F5F77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39" y="3759379"/>
            <a:ext cx="3930632" cy="2310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EE16791D-64DE-BB14-6B2A-E77F42D82148}"/>
              </a:ext>
            </a:extLst>
          </p:cNvPr>
          <p:cNvSpPr txBox="1"/>
          <p:nvPr/>
        </p:nvSpPr>
        <p:spPr>
          <a:xfrm>
            <a:off x="4172252" y="3353295"/>
            <a:ext cx="6640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latin typeface="+mj-lt"/>
              </a:rPr>
              <a:t>It incorporates multiple methods for missing data</a:t>
            </a:r>
            <a:endParaRPr lang="en-CA" sz="2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B4241-12E5-3ED3-35AF-3787E8E73845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7918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Contextualizing human brain maps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ED5795-2F6B-A2BA-A7AE-DCF3C9A3353B}"/>
              </a:ext>
            </a:extLst>
          </p:cNvPr>
          <p:cNvSpPr txBox="1"/>
          <p:nvPr/>
        </p:nvSpPr>
        <p:spPr>
          <a:xfrm>
            <a:off x="318347" y="86403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Allen Human Brain Atlas microarray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7600-D2BB-B488-21F1-261C3666A796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A7661-5B16-4AC8-0B8A-8F2855438588}"/>
              </a:ext>
            </a:extLst>
          </p:cNvPr>
          <p:cNvSpPr txBox="1"/>
          <p:nvPr/>
        </p:nvSpPr>
        <p:spPr>
          <a:xfrm>
            <a:off x="162560" y="6481374"/>
            <a:ext cx="2376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Markello et al. (2021) </a:t>
            </a:r>
            <a:r>
              <a:rPr lang="en-CA" sz="1600" dirty="0" err="1">
                <a:latin typeface="+mj-lt"/>
              </a:rPr>
              <a:t>eLife</a:t>
            </a:r>
            <a:endParaRPr lang="en-CA" sz="1600" i="1" dirty="0">
              <a:latin typeface="+mj-lt"/>
            </a:endParaRPr>
          </a:p>
        </p:txBody>
      </p:sp>
      <p:sp>
        <p:nvSpPr>
          <p:cNvPr id="2" name="ZoneTexte 14">
            <a:extLst>
              <a:ext uri="{FF2B5EF4-FFF2-40B4-BE49-F238E27FC236}">
                <a16:creationId xmlns:a16="http://schemas.microsoft.com/office/drawing/2014/main" id="{DF9F0F43-5EC7-F9B0-BB2F-94FA7874F3B1}"/>
              </a:ext>
            </a:extLst>
          </p:cNvPr>
          <p:cNvSpPr txBox="1"/>
          <p:nvPr/>
        </p:nvSpPr>
        <p:spPr>
          <a:xfrm>
            <a:off x="318347" y="1264149"/>
            <a:ext cx="615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Abagen handles the various processing steps for you:</a:t>
            </a: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082013E8-BFDD-DBF7-0897-C61C38BD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7" y="1870381"/>
            <a:ext cx="2132192" cy="1191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F0EDD-D1FB-0BB6-6456-CCCAA1C9F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83" y="1761806"/>
            <a:ext cx="5642271" cy="4232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9BBA6-3032-5DF5-E618-56DCE6D93E95}"/>
              </a:ext>
            </a:extLst>
          </p:cNvPr>
          <p:cNvSpPr txBox="1"/>
          <p:nvPr/>
        </p:nvSpPr>
        <p:spPr>
          <a:xfrm>
            <a:off x="11767559" y="64697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4392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0ADB-E237-F4D7-4287-6BCC7966BC21}"/>
              </a:ext>
            </a:extLst>
          </p:cNvPr>
          <p:cNvSpPr txBox="1">
            <a:spLocks/>
          </p:cNvSpPr>
          <p:nvPr/>
        </p:nvSpPr>
        <p:spPr>
          <a:xfrm>
            <a:off x="519420" y="3172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dirty="0">
                <a:solidFill>
                  <a:srgbClr val="FCAE17"/>
                </a:solidFill>
                <a:latin typeface="MyriadPro-Regular" panose="020B0503030403020204" pitchFamily="34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EB386-64A9-B477-7CD2-5F316EB7AD8C}"/>
              </a:ext>
            </a:extLst>
          </p:cNvPr>
          <p:cNvSpPr txBox="1"/>
          <p:nvPr/>
        </p:nvSpPr>
        <p:spPr>
          <a:xfrm>
            <a:off x="3329402" y="2485360"/>
            <a:ext cx="5656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>
              <a:latin typeface="MyriadPro-Regular" panose="020B0503030403020204" pitchFamily="34" charset="0"/>
            </a:endParaRPr>
          </a:p>
          <a:p>
            <a:r>
              <a:rPr lang="en-CA" b="1" dirty="0">
                <a:latin typeface="MyriadPro-Regular" panose="020B0503030403020204" pitchFamily="34" charset="0"/>
              </a:rPr>
              <a:t>Github repository: </a:t>
            </a:r>
            <a:r>
              <a:rPr lang="en-CA" dirty="0">
                <a:latin typeface="MyriadPro-Regular" panose="020B0503030403020204" pitchFamily="34" charset="0"/>
              </a:rPr>
              <a:t>github.com/netneurolab/neuromaps</a:t>
            </a:r>
          </a:p>
          <a:p>
            <a:r>
              <a:rPr lang="en-CA" b="1" dirty="0">
                <a:latin typeface="MyriadPro-Regular" panose="020B0503030403020204" pitchFamily="34" charset="0"/>
              </a:rPr>
              <a:t>documentation: </a:t>
            </a:r>
            <a:r>
              <a:rPr lang="en-CA" dirty="0">
                <a:latin typeface="MyriadPro-Regular" panose="020B0503030403020204" pitchFamily="34" charset="0"/>
              </a:rPr>
              <a:t>netneurolab.github.io/neuromaps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FD84027-6CAE-17C0-A45B-9AAB7B2D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56" y="526451"/>
            <a:ext cx="1620564" cy="1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96B57-2895-38C2-D11E-824554D1BDE1}"/>
              </a:ext>
            </a:extLst>
          </p:cNvPr>
          <p:cNvSpPr txBox="1"/>
          <p:nvPr/>
        </p:nvSpPr>
        <p:spPr>
          <a:xfrm>
            <a:off x="9585580" y="216819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Ross D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Markello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pic>
        <p:nvPicPr>
          <p:cNvPr id="13" name="Picture 9" descr="Icon&#10;&#10;Description automatically generated">
            <a:extLst>
              <a:ext uri="{FF2B5EF4-FFF2-40B4-BE49-F238E27FC236}">
                <a16:creationId xmlns:a16="http://schemas.microsoft.com/office/drawing/2014/main" id="{737C6B53-4F2F-8A3B-A28F-FEC090D44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39" y="1686986"/>
            <a:ext cx="4001562" cy="998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3D6078-22C1-27B0-8C62-23D57A9F6209}"/>
              </a:ext>
            </a:extLst>
          </p:cNvPr>
          <p:cNvSpPr txBox="1"/>
          <p:nvPr/>
        </p:nvSpPr>
        <p:spPr>
          <a:xfrm>
            <a:off x="3498403" y="5028813"/>
            <a:ext cx="5013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MyriadPro-Regular" panose="020B0503030403020204" pitchFamily="34" charset="0"/>
              </a:rPr>
              <a:t>Github repository: </a:t>
            </a:r>
            <a:r>
              <a:rPr lang="en-CA" dirty="0">
                <a:latin typeface="MyriadPro-Regular" panose="020B0503030403020204" pitchFamily="34" charset="0"/>
              </a:rPr>
              <a:t>github.com/</a:t>
            </a:r>
            <a:r>
              <a:rPr lang="en-CA" dirty="0" err="1">
                <a:latin typeface="MyriadPro-Regular" panose="020B0503030403020204" pitchFamily="34" charset="0"/>
              </a:rPr>
              <a:t>rmarkello</a:t>
            </a:r>
            <a:r>
              <a:rPr lang="en-CA" dirty="0">
                <a:latin typeface="MyriadPro-Regular" panose="020B0503030403020204" pitchFamily="34" charset="0"/>
              </a:rPr>
              <a:t>/abagen</a:t>
            </a:r>
          </a:p>
          <a:p>
            <a:r>
              <a:rPr lang="en-CA" b="1" dirty="0">
                <a:latin typeface="MyriadPro-Regular" panose="020B0503030403020204" pitchFamily="34" charset="0"/>
              </a:rPr>
              <a:t>documentation: </a:t>
            </a:r>
            <a:r>
              <a:rPr lang="en-CA" dirty="0">
                <a:latin typeface="MyriadPro-Regular" panose="020B0503030403020204" pitchFamily="34" charset="0"/>
              </a:rPr>
              <a:t>abagen.readthedocs.io</a:t>
            </a:r>
          </a:p>
        </p:txBody>
      </p:sp>
      <p:pic>
        <p:nvPicPr>
          <p:cNvPr id="16" name="Image 2">
            <a:extLst>
              <a:ext uri="{FF2B5EF4-FFF2-40B4-BE49-F238E27FC236}">
                <a16:creationId xmlns:a16="http://schemas.microsoft.com/office/drawing/2014/main" id="{9BDD9D06-7F95-79F4-5B4F-93C92F473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24" y="3746199"/>
            <a:ext cx="2132192" cy="1191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C26E0E-82DC-FE24-62EC-7564BAB9E01D}"/>
              </a:ext>
            </a:extLst>
          </p:cNvPr>
          <p:cNvSpPr txBox="1"/>
          <p:nvPr/>
        </p:nvSpPr>
        <p:spPr>
          <a:xfrm>
            <a:off x="330456" y="1279080"/>
            <a:ext cx="25720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Bratislav Misic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Zhen-Qi Liu</a:t>
            </a:r>
          </a:p>
          <a:p>
            <a:pPr algn="ctr"/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Golia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Shafiei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Laura E Suarez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Nadia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Blostein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Jakob Seidlitz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Sylvain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Baillet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Ted Satterthwaite</a:t>
            </a:r>
          </a:p>
          <a:p>
            <a:pPr algn="ctr"/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Mallar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Chakravarty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Armin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Raznahan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pPr algn="ctr"/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Aurina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 Arnatkeviciute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Jean-Baptiste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Poline</a:t>
            </a:r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Ben Fulcher</a:t>
            </a:r>
          </a:p>
          <a:p>
            <a:pPr algn="ctr"/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MyriadPro-Regular" panose="020B0503030403020204" pitchFamily="34" charset="0"/>
              </a:rPr>
              <a:t>Alex Fornito</a:t>
            </a:r>
          </a:p>
          <a:p>
            <a:pPr algn="ctr"/>
            <a:endParaRPr lang="en-CA" dirty="0">
              <a:solidFill>
                <a:schemeClr val="bg1">
                  <a:lumMod val="65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13181-BF32-FB59-39B6-1A74DCD987C5}"/>
              </a:ext>
            </a:extLst>
          </p:cNvPr>
          <p:cNvSpPr txBox="1"/>
          <p:nvPr/>
        </p:nvSpPr>
        <p:spPr>
          <a:xfrm>
            <a:off x="219051" y="317282"/>
            <a:ext cx="2794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u="sng" dirty="0">
                <a:latin typeface="MyriadPro-Regular" panose="020B0503030403020204" pitchFamily="34" charset="0"/>
              </a:rPr>
              <a:t>collaborators &amp; contributors</a:t>
            </a:r>
          </a:p>
        </p:txBody>
      </p:sp>
    </p:spTree>
    <p:extLst>
      <p:ext uri="{BB962C8B-B14F-4D97-AF65-F5344CB8AC3E}">
        <p14:creationId xmlns:p14="http://schemas.microsoft.com/office/powerpoint/2010/main" val="316085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the workflow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DCAE3-D048-8473-7723-FCACB356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48217-94DE-3788-C821-95A9A990D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13A6F2-D679-46D3-C08A-09B2F1C8A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ABCA52-8123-851F-5445-2B898596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7A7E19-0E22-C7F1-AFED-EF86203A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C94468-A2DE-CDC1-93F2-491D97D9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78BB90-7572-BBB2-E0AE-2B8EDDC6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F8C9F2-EA35-BB1E-A88F-1532E7E1F3ED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D0DB3-5B33-18BA-DF3F-58A42CCE296A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70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6E2BA2-6EC7-09BA-44A8-CA75FCD56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496051" y="2059306"/>
            <a:ext cx="850408" cy="32810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64418C-65E2-5709-0619-10CB5735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71" y="2059306"/>
            <a:ext cx="2893928" cy="32810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7B3C10-9892-D672-5A56-FB0C9157DA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633750" y="2059306"/>
            <a:ext cx="913872" cy="3281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3A7C1FF-D5B7-3C53-C1A6-D2C8FAC597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421045" y="2060889"/>
            <a:ext cx="1491388" cy="32747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7BB059-7C70-396D-6D7C-76BFC25A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74126" y="2059306"/>
            <a:ext cx="2265641" cy="3281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36CE55-1A01-89F1-C865-7D4CB514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821113" y="2059305"/>
            <a:ext cx="850408" cy="3281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3E9BFD-F9A5-320C-DD78-E1C24EAC83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830146" y="2059306"/>
            <a:ext cx="850408" cy="32810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1A97B0-CCE2-139A-6E16-E11F6BE64C0E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2493E-5F73-62E4-EBC5-8194861B063C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57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E3257E-563D-F8FA-86CC-44D3EDBAA674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A8F6125-4761-8512-AAFA-130914364755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676F4-5646-8E13-70E8-9331BB576CE3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0C088-A10F-0534-E96E-CE977B0EF8D3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9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9E762-12B3-0BC4-AC1E-853094ED08AB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67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B240FF-0C20-ADD8-384F-4BB6DDA032BC}"/>
              </a:ext>
            </a:extLst>
          </p:cNvPr>
          <p:cNvSpPr/>
          <p:nvPr/>
        </p:nvSpPr>
        <p:spPr>
          <a:xfrm>
            <a:off x="0" y="-11505"/>
            <a:ext cx="12192000" cy="631479"/>
          </a:xfrm>
          <a:prstGeom prst="rect">
            <a:avLst/>
          </a:prstGeom>
          <a:solidFill>
            <a:srgbClr val="EBE5C5"/>
          </a:solidFill>
          <a:ln>
            <a:solidFill>
              <a:srgbClr val="EB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6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neur       maps: transforms</a:t>
            </a:r>
          </a:p>
        </p:txBody>
      </p:sp>
      <p:pic>
        <p:nvPicPr>
          <p:cNvPr id="8" name="Picture 2" descr="Icon&#10;&#10;Description automatically generated">
            <a:extLst>
              <a:ext uri="{FF2B5EF4-FFF2-40B4-BE49-F238E27FC236}">
                <a16:creationId xmlns:a16="http://schemas.microsoft.com/office/drawing/2014/main" id="{D6321653-82B5-1769-91F6-49265F52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" y="-11505"/>
            <a:ext cx="395581" cy="53305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F6D1D71-DFEB-3768-42C3-8892626A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9" y="1328769"/>
            <a:ext cx="2241742" cy="1182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7B3302-9B4F-A56C-5D87-841CF0BEB5B6}"/>
              </a:ext>
            </a:extLst>
          </p:cNvPr>
          <p:cNvSpPr txBox="1"/>
          <p:nvPr/>
        </p:nvSpPr>
        <p:spPr>
          <a:xfrm>
            <a:off x="2995791" y="1699476"/>
            <a:ext cx="284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j-lt"/>
              </a:rPr>
              <a:t>cortical thinning (schizophrenia):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F758AA78-7DBD-EEC9-FF53-757BD822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" y="3277058"/>
            <a:ext cx="2145860" cy="1029236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4285CB65-8928-B84D-AFD7-100F85E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52" y="3224863"/>
            <a:ext cx="2097682" cy="1029236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956798C-23C4-F0F4-A841-2402593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37" y="3130211"/>
            <a:ext cx="2399087" cy="1145603"/>
          </a:xfrm>
          <a:prstGeom prst="rect">
            <a:avLst/>
          </a:prstGeom>
        </p:spPr>
      </p:pic>
      <p:pic>
        <p:nvPicPr>
          <p:cNvPr id="36" name="Picture 3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994CF72-1A97-7D1C-EC6E-2224C285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75" y="3195711"/>
            <a:ext cx="2291185" cy="1017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47BFE3-80FE-031D-5F21-AE2508FB4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75" y="4526719"/>
            <a:ext cx="1297783" cy="943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C545D-DB1F-6C4A-C3CF-44C8A592BB8C}"/>
              </a:ext>
            </a:extLst>
          </p:cNvPr>
          <p:cNvSpPr txBox="1"/>
          <p:nvPr/>
        </p:nvSpPr>
        <p:spPr>
          <a:xfrm>
            <a:off x="2196338" y="5437826"/>
            <a:ext cx="18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+mj-lt"/>
              </a:rPr>
              <a:t>fsLR surface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96B6C1C-8B48-BDD9-9980-97502653476B}"/>
              </a:ext>
            </a:extLst>
          </p:cNvPr>
          <p:cNvSpPr/>
          <p:nvPr/>
        </p:nvSpPr>
        <p:spPr>
          <a:xfrm rot="5400000">
            <a:off x="3079300" y="2143339"/>
            <a:ext cx="131734" cy="4495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4296EFD1-F563-4286-BF68-0438D5482F1A}"/>
              </a:ext>
            </a:extLst>
          </p:cNvPr>
          <p:cNvSpPr txBox="1"/>
          <p:nvPr/>
        </p:nvSpPr>
        <p:spPr>
          <a:xfrm>
            <a:off x="3292375" y="776433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Let’s say we have a brain map in MNI152 space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32BD4D-87CF-CB9C-D747-B3A780AD7A16}"/>
              </a:ext>
            </a:extLst>
          </p:cNvPr>
          <p:cNvSpPr txBox="1"/>
          <p:nvPr/>
        </p:nvSpPr>
        <p:spPr>
          <a:xfrm>
            <a:off x="3495036" y="2667672"/>
            <a:ext cx="5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and we want to compare it to other brain maps: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26DAD-1D1C-75C0-91E4-1AF927D69849}"/>
              </a:ext>
            </a:extLst>
          </p:cNvPr>
          <p:cNvSpPr/>
          <p:nvPr/>
        </p:nvSpPr>
        <p:spPr>
          <a:xfrm>
            <a:off x="0" y="6450894"/>
            <a:ext cx="12192000" cy="407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D5D00-58A0-56B2-EA78-EF4F1EE19CAC}"/>
              </a:ext>
            </a:extLst>
          </p:cNvPr>
          <p:cNvSpPr txBox="1"/>
          <p:nvPr/>
        </p:nvSpPr>
        <p:spPr>
          <a:xfrm>
            <a:off x="0" y="6491534"/>
            <a:ext cx="449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j-lt"/>
              </a:rPr>
              <a:t>Neuromaps User Guide | </a:t>
            </a:r>
            <a:r>
              <a:rPr lang="en-CA" sz="1600" dirty="0">
                <a:latin typeface="+mj-lt"/>
                <a:hlinkClick r:id="rId10"/>
              </a:rPr>
              <a:t>Coordinate systems</a:t>
            </a:r>
            <a:endParaRPr lang="en-CA" sz="1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DD750-1C7C-5C78-773E-181F4BF25ED9}"/>
              </a:ext>
            </a:extLst>
          </p:cNvPr>
          <p:cNvSpPr txBox="1"/>
          <p:nvPr/>
        </p:nvSpPr>
        <p:spPr>
          <a:xfrm>
            <a:off x="11818359" y="6469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93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9661</TotalTime>
  <Words>2018</Words>
  <Application>Microsoft Office PowerPoint</Application>
  <PresentationFormat>Widescreen</PresentationFormat>
  <Paragraphs>437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MyriadPro-Regular</vt:lpstr>
      <vt:lpstr>Open Sans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Vincent Bazinet</cp:lastModifiedBy>
  <cp:revision>110</cp:revision>
  <dcterms:created xsi:type="dcterms:W3CDTF">2022-09-02T13:05:13Z</dcterms:created>
  <dcterms:modified xsi:type="dcterms:W3CDTF">2023-02-10T03:42:37Z</dcterms:modified>
</cp:coreProperties>
</file>